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55" r:id="rId4"/>
  </p:sldMasterIdLst>
  <p:notesMasterIdLst>
    <p:notesMasterId r:id="rId12"/>
  </p:notesMasterIdLst>
  <p:handoutMasterIdLst>
    <p:handoutMasterId r:id="rId13"/>
  </p:handoutMasterIdLst>
  <p:sldIdLst>
    <p:sldId id="11415" r:id="rId5"/>
    <p:sldId id="11422" r:id="rId6"/>
    <p:sldId id="11423" r:id="rId7"/>
    <p:sldId id="11424" r:id="rId8"/>
    <p:sldId id="11425" r:id="rId9"/>
    <p:sldId id="11426" r:id="rId10"/>
    <p:sldId id="11427" r:id="rId11"/>
  </p:sldIdLst>
  <p:sldSz cx="12192000" cy="6858000"/>
  <p:notesSz cx="6797675" cy="9926638"/>
  <p:embeddedFontLst>
    <p:embeddedFont>
      <p:font typeface="Filson Pro Bold" pitchFamily="50" charset="0"/>
      <p:bold r:id="rId14"/>
      <p:boldItalic r:id="rId15"/>
    </p:embeddedFont>
    <p:embeddedFont>
      <p:font typeface="Filson Pro Book" pitchFamily="50" charset="0"/>
      <p:regular r:id="rId16"/>
      <p:italic r:id="rId17"/>
    </p:embeddedFont>
    <p:embeddedFont>
      <p:font typeface="FilsonProBold"/>
      <p:bold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4" pos="41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67AA"/>
    <a:srgbClr val="FECF6C"/>
    <a:srgbClr val="FBFBFB"/>
    <a:srgbClr val="C0C0C0"/>
    <a:srgbClr val="808080"/>
    <a:srgbClr val="777777"/>
    <a:srgbClr val="5F5F5F"/>
    <a:srgbClr val="4D4D4D"/>
    <a:srgbClr val="333333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649566-17A4-4681-8232-93EE4E06A2A6}" v="5" dt="2025-10-30T14:37:11.4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76766" autoAdjust="0"/>
  </p:normalViewPr>
  <p:slideViewPr>
    <p:cSldViewPr snapToGrid="0" snapToObjects="1">
      <p:cViewPr varScale="1">
        <p:scale>
          <a:sx n="85" d="100"/>
          <a:sy n="85" d="100"/>
        </p:scale>
        <p:origin x="1878" y="78"/>
      </p:cViewPr>
      <p:guideLst>
        <p:guide orient="horz" pos="572"/>
        <p:guide pos="41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2813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ully, Danielle (MSC)" userId="3f67cf8f-4be4-435a-9fae-4aa2b2d6defb" providerId="ADAL" clId="{AF336F7E-CEE8-4BEF-975B-6121D085EAF6}"/>
    <pc:docChg chg="undo custSel modSld">
      <pc:chgData name="Scully, Danielle (MSC)" userId="3f67cf8f-4be4-435a-9fae-4aa2b2d6defb" providerId="ADAL" clId="{AF336F7E-CEE8-4BEF-975B-6121D085EAF6}" dt="2025-10-30T14:38:10.675" v="35" actId="20577"/>
      <pc:docMkLst>
        <pc:docMk/>
      </pc:docMkLst>
      <pc:sldChg chg="modSp mod">
        <pc:chgData name="Scully, Danielle (MSC)" userId="3f67cf8f-4be4-435a-9fae-4aa2b2d6defb" providerId="ADAL" clId="{AF336F7E-CEE8-4BEF-975B-6121D085EAF6}" dt="2025-10-30T14:37:55.272" v="33" actId="6549"/>
        <pc:sldMkLst>
          <pc:docMk/>
          <pc:sldMk cId="2421368536" sldId="11422"/>
        </pc:sldMkLst>
        <pc:spChg chg="mod">
          <ac:chgData name="Scully, Danielle (MSC)" userId="3f67cf8f-4be4-435a-9fae-4aa2b2d6defb" providerId="ADAL" clId="{AF336F7E-CEE8-4BEF-975B-6121D085EAF6}" dt="2025-10-30T14:37:55.272" v="33" actId="6549"/>
          <ac:spMkLst>
            <pc:docMk/>
            <pc:sldMk cId="2421368536" sldId="11422"/>
            <ac:spMk id="5" creationId="{D5182B13-5416-4E69-8F0C-959EC5367EEB}"/>
          </ac:spMkLst>
        </pc:spChg>
        <pc:spChg chg="mod">
          <ac:chgData name="Scully, Danielle (MSC)" userId="3f67cf8f-4be4-435a-9fae-4aa2b2d6defb" providerId="ADAL" clId="{AF336F7E-CEE8-4BEF-975B-6121D085EAF6}" dt="2025-10-30T14:37:35.229" v="28" actId="14100"/>
          <ac:spMkLst>
            <pc:docMk/>
            <pc:sldMk cId="2421368536" sldId="11422"/>
            <ac:spMk id="6" creationId="{873106D8-4E11-4201-A45F-AA8FE68DFC2C}"/>
          </ac:spMkLst>
        </pc:spChg>
      </pc:sldChg>
      <pc:sldChg chg="addSp delSp modSp mod">
        <pc:chgData name="Scully, Danielle (MSC)" userId="3f67cf8f-4be4-435a-9fae-4aa2b2d6defb" providerId="ADAL" clId="{AF336F7E-CEE8-4BEF-975B-6121D085EAF6}" dt="2025-10-30T14:38:10.675" v="35" actId="20577"/>
        <pc:sldMkLst>
          <pc:docMk/>
          <pc:sldMk cId="1150260268" sldId="11423"/>
        </pc:sldMkLst>
        <pc:spChg chg="mod">
          <ac:chgData name="Scully, Danielle (MSC)" userId="3f67cf8f-4be4-435a-9fae-4aa2b2d6defb" providerId="ADAL" clId="{AF336F7E-CEE8-4BEF-975B-6121D085EAF6}" dt="2025-10-30T14:34:52.392" v="6" actId="120"/>
          <ac:spMkLst>
            <pc:docMk/>
            <pc:sldMk cId="1150260268" sldId="11423"/>
            <ac:spMk id="4" creationId="{38DCCF3D-627E-F151-6C35-994750083057}"/>
          </ac:spMkLst>
        </pc:spChg>
        <pc:spChg chg="add mod">
          <ac:chgData name="Scully, Danielle (MSC)" userId="3f67cf8f-4be4-435a-9fae-4aa2b2d6defb" providerId="ADAL" clId="{AF336F7E-CEE8-4BEF-975B-6121D085EAF6}" dt="2025-10-30T14:36:30.087" v="20" actId="1582"/>
          <ac:spMkLst>
            <pc:docMk/>
            <pc:sldMk cId="1150260268" sldId="11423"/>
            <ac:spMk id="6" creationId="{0FDA1616-33AE-5B95-D809-B79BE73DD262}"/>
          </ac:spMkLst>
        </pc:spChg>
        <pc:spChg chg="add del mod topLvl">
          <ac:chgData name="Scully, Danielle (MSC)" userId="3f67cf8f-4be4-435a-9fae-4aa2b2d6defb" providerId="ADAL" clId="{AF336F7E-CEE8-4BEF-975B-6121D085EAF6}" dt="2025-10-30T14:38:10.675" v="35" actId="20577"/>
          <ac:spMkLst>
            <pc:docMk/>
            <pc:sldMk cId="1150260268" sldId="11423"/>
            <ac:spMk id="12" creationId="{AB73D47D-1FC5-A0E7-54C4-D3511AA6A683}"/>
          </ac:spMkLst>
        </pc:spChg>
        <pc:grpChg chg="del">
          <ac:chgData name="Scully, Danielle (MSC)" userId="3f67cf8f-4be4-435a-9fae-4aa2b2d6defb" providerId="ADAL" clId="{AF336F7E-CEE8-4BEF-975B-6121D085EAF6}" dt="2025-10-30T14:34:26.284" v="0" actId="165"/>
          <ac:grpSpMkLst>
            <pc:docMk/>
            <pc:sldMk cId="1150260268" sldId="11423"/>
            <ac:grpSpMk id="11" creationId="{C4B532B8-73F4-194E-B7A5-0C5FFD96E20C}"/>
          </ac:grpSpMkLst>
        </pc:grpChg>
        <pc:picChg chg="mod">
          <ac:chgData name="Scully, Danielle (MSC)" userId="3f67cf8f-4be4-435a-9fae-4aa2b2d6defb" providerId="ADAL" clId="{AF336F7E-CEE8-4BEF-975B-6121D085EAF6}" dt="2025-10-30T14:34:41.056" v="4" actId="2085"/>
          <ac:picMkLst>
            <pc:docMk/>
            <pc:sldMk cId="1150260268" sldId="11423"/>
            <ac:picMk id="3" creationId="{A2E29865-F338-5EF3-0FDA-A189588BBD7F}"/>
          </ac:picMkLst>
        </pc:picChg>
        <pc:picChg chg="mod">
          <ac:chgData name="Scully, Danielle (MSC)" userId="3f67cf8f-4be4-435a-9fae-4aa2b2d6defb" providerId="ADAL" clId="{AF336F7E-CEE8-4BEF-975B-6121D085EAF6}" dt="2025-10-30T14:34:41.056" v="4" actId="2085"/>
          <ac:picMkLst>
            <pc:docMk/>
            <pc:sldMk cId="1150260268" sldId="11423"/>
            <ac:picMk id="7" creationId="{6699B603-A2DC-F4D0-3F7D-0727605FEE7B}"/>
          </ac:picMkLst>
        </pc:picChg>
        <pc:picChg chg="mod topLvl">
          <ac:chgData name="Scully, Danielle (MSC)" userId="3f67cf8f-4be4-435a-9fae-4aa2b2d6defb" providerId="ADAL" clId="{AF336F7E-CEE8-4BEF-975B-6121D085EAF6}" dt="2025-10-30T14:34:26.284" v="0" actId="165"/>
          <ac:picMkLst>
            <pc:docMk/>
            <pc:sldMk cId="1150260268" sldId="11423"/>
            <ac:picMk id="13" creationId="{2F341C56-6C9A-72FC-477F-2F8DEC63FDB3}"/>
          </ac:picMkLst>
        </pc:picChg>
        <pc:picChg chg="mod topLvl">
          <ac:chgData name="Scully, Danielle (MSC)" userId="3f67cf8f-4be4-435a-9fae-4aa2b2d6defb" providerId="ADAL" clId="{AF336F7E-CEE8-4BEF-975B-6121D085EAF6}" dt="2025-10-30T14:34:26.284" v="0" actId="165"/>
          <ac:picMkLst>
            <pc:docMk/>
            <pc:sldMk cId="1150260268" sldId="11423"/>
            <ac:picMk id="14" creationId="{3F18DC1A-45B5-DE1D-EF0B-A2372C48183E}"/>
          </ac:picMkLst>
        </pc:picChg>
        <pc:cxnChg chg="add mod">
          <ac:chgData name="Scully, Danielle (MSC)" userId="3f67cf8f-4be4-435a-9fae-4aa2b2d6defb" providerId="ADAL" clId="{AF336F7E-CEE8-4BEF-975B-6121D085EAF6}" dt="2025-10-30T14:37:04.861" v="24" actId="13822"/>
          <ac:cxnSpMkLst>
            <pc:docMk/>
            <pc:sldMk cId="1150260268" sldId="11423"/>
            <ac:cxnSpMk id="16" creationId="{D58389CF-BE85-794A-C3A9-46CD9F441E4A}"/>
          </ac:cxnSpMkLst>
        </pc:cxnChg>
      </pc:sldChg>
      <pc:sldChg chg="addSp modSp mod">
        <pc:chgData name="Scully, Danielle (MSC)" userId="3f67cf8f-4be4-435a-9fae-4aa2b2d6defb" providerId="ADAL" clId="{AF336F7E-CEE8-4BEF-975B-6121D085EAF6}" dt="2025-10-30T14:37:10.012" v="25"/>
        <pc:sldMkLst>
          <pc:docMk/>
          <pc:sldMk cId="3956534834" sldId="11424"/>
        </pc:sldMkLst>
        <pc:spChg chg="mod">
          <ac:chgData name="Scully, Danielle (MSC)" userId="3f67cf8f-4be4-435a-9fae-4aa2b2d6defb" providerId="ADAL" clId="{AF336F7E-CEE8-4BEF-975B-6121D085EAF6}" dt="2025-10-30T14:35:18.945" v="12" actId="2085"/>
          <ac:spMkLst>
            <pc:docMk/>
            <pc:sldMk cId="3956534834" sldId="11424"/>
            <ac:spMk id="3" creationId="{D066424E-A90E-EFF3-1C73-86983012E9A8}"/>
          </ac:spMkLst>
        </pc:spChg>
        <pc:spChg chg="add mod">
          <ac:chgData name="Scully, Danielle (MSC)" userId="3f67cf8f-4be4-435a-9fae-4aa2b2d6defb" providerId="ADAL" clId="{AF336F7E-CEE8-4BEF-975B-6121D085EAF6}" dt="2025-10-30T14:36:41.323" v="21"/>
          <ac:spMkLst>
            <pc:docMk/>
            <pc:sldMk cId="3956534834" sldId="11424"/>
            <ac:spMk id="6" creationId="{F7A6E955-5A88-7C0B-0763-2FD35E9F076C}"/>
          </ac:spMkLst>
        </pc:spChg>
        <pc:spChg chg="mod">
          <ac:chgData name="Scully, Danielle (MSC)" userId="3f67cf8f-4be4-435a-9fae-4aa2b2d6defb" providerId="ADAL" clId="{AF336F7E-CEE8-4BEF-975B-6121D085EAF6}" dt="2025-10-30T14:35:21.100" v="13" actId="2085"/>
          <ac:spMkLst>
            <pc:docMk/>
            <pc:sldMk cId="3956534834" sldId="11424"/>
            <ac:spMk id="10" creationId="{FA7FBF3F-BB76-CEAD-4B83-045B7B154EFA}"/>
          </ac:spMkLst>
        </pc:spChg>
        <pc:picChg chg="mod">
          <ac:chgData name="Scully, Danielle (MSC)" userId="3f67cf8f-4be4-435a-9fae-4aa2b2d6defb" providerId="ADAL" clId="{AF336F7E-CEE8-4BEF-975B-6121D085EAF6}" dt="2025-10-30T14:35:18.945" v="12" actId="2085"/>
          <ac:picMkLst>
            <pc:docMk/>
            <pc:sldMk cId="3956534834" sldId="11424"/>
            <ac:picMk id="4" creationId="{3B55B8E4-ED7F-ADC6-1B10-4F481AF28DAF}"/>
          </ac:picMkLst>
        </pc:picChg>
        <pc:picChg chg="mod">
          <ac:chgData name="Scully, Danielle (MSC)" userId="3f67cf8f-4be4-435a-9fae-4aa2b2d6defb" providerId="ADAL" clId="{AF336F7E-CEE8-4BEF-975B-6121D085EAF6}" dt="2025-10-30T14:35:18.945" v="12" actId="2085"/>
          <ac:picMkLst>
            <pc:docMk/>
            <pc:sldMk cId="3956534834" sldId="11424"/>
            <ac:picMk id="7" creationId="{BA3FF561-071E-E815-45F6-72D3ADED47A4}"/>
          </ac:picMkLst>
        </pc:picChg>
        <pc:picChg chg="mod">
          <ac:chgData name="Scully, Danielle (MSC)" userId="3f67cf8f-4be4-435a-9fae-4aa2b2d6defb" providerId="ADAL" clId="{AF336F7E-CEE8-4BEF-975B-6121D085EAF6}" dt="2025-10-30T14:35:21.100" v="13" actId="2085"/>
          <ac:picMkLst>
            <pc:docMk/>
            <pc:sldMk cId="3956534834" sldId="11424"/>
            <ac:picMk id="9" creationId="{15D0BCEC-129F-724A-5B2C-D7FA4287D05F}"/>
          </ac:picMkLst>
        </pc:picChg>
        <pc:picChg chg="mod">
          <ac:chgData name="Scully, Danielle (MSC)" userId="3f67cf8f-4be4-435a-9fae-4aa2b2d6defb" providerId="ADAL" clId="{AF336F7E-CEE8-4BEF-975B-6121D085EAF6}" dt="2025-10-30T14:35:21.100" v="13" actId="2085"/>
          <ac:picMkLst>
            <pc:docMk/>
            <pc:sldMk cId="3956534834" sldId="11424"/>
            <ac:picMk id="11" creationId="{12ECE0DB-A17E-E049-46EC-C8A2667DB790}"/>
          </ac:picMkLst>
        </pc:picChg>
        <pc:cxnChg chg="add mod">
          <ac:chgData name="Scully, Danielle (MSC)" userId="3f67cf8f-4be4-435a-9fae-4aa2b2d6defb" providerId="ADAL" clId="{AF336F7E-CEE8-4BEF-975B-6121D085EAF6}" dt="2025-10-30T14:37:10.012" v="25"/>
          <ac:cxnSpMkLst>
            <pc:docMk/>
            <pc:sldMk cId="3956534834" sldId="11424"/>
            <ac:cxnSpMk id="15" creationId="{92E2D160-CF51-39E9-5308-3FB8A029CEF8}"/>
          </ac:cxnSpMkLst>
        </pc:cxnChg>
      </pc:sldChg>
      <pc:sldChg chg="addSp modSp mod">
        <pc:chgData name="Scully, Danielle (MSC)" userId="3f67cf8f-4be4-435a-9fae-4aa2b2d6defb" providerId="ADAL" clId="{AF336F7E-CEE8-4BEF-975B-6121D085EAF6}" dt="2025-10-30T14:37:11.480" v="26"/>
        <pc:sldMkLst>
          <pc:docMk/>
          <pc:sldMk cId="3836933196" sldId="11425"/>
        </pc:sldMkLst>
        <pc:spChg chg="add mod">
          <ac:chgData name="Scully, Danielle (MSC)" userId="3f67cf8f-4be4-435a-9fae-4aa2b2d6defb" providerId="ADAL" clId="{AF336F7E-CEE8-4BEF-975B-6121D085EAF6}" dt="2025-10-30T14:36:46.732" v="22"/>
          <ac:spMkLst>
            <pc:docMk/>
            <pc:sldMk cId="3836933196" sldId="11425"/>
            <ac:spMk id="2" creationId="{0CF40074-937D-93BE-9BCA-F70CB1FEA1F8}"/>
          </ac:spMkLst>
        </pc:spChg>
        <pc:spChg chg="mod">
          <ac:chgData name="Scully, Danielle (MSC)" userId="3f67cf8f-4be4-435a-9fae-4aa2b2d6defb" providerId="ADAL" clId="{AF336F7E-CEE8-4BEF-975B-6121D085EAF6}" dt="2025-10-30T14:35:11.596" v="10" actId="2085"/>
          <ac:spMkLst>
            <pc:docMk/>
            <pc:sldMk cId="3836933196" sldId="11425"/>
            <ac:spMk id="16" creationId="{A1D48ED4-C2AA-1D63-6F65-124CAF0D9BB1}"/>
          </ac:spMkLst>
        </pc:spChg>
        <pc:spChg chg="mod">
          <ac:chgData name="Scully, Danielle (MSC)" userId="3f67cf8f-4be4-435a-9fae-4aa2b2d6defb" providerId="ADAL" clId="{AF336F7E-CEE8-4BEF-975B-6121D085EAF6}" dt="2025-10-30T14:35:14.444" v="11" actId="2085"/>
          <ac:spMkLst>
            <pc:docMk/>
            <pc:sldMk cId="3836933196" sldId="11425"/>
            <ac:spMk id="22" creationId="{C4F52F80-5722-D370-0D92-8CE8C058406E}"/>
          </ac:spMkLst>
        </pc:spChg>
        <pc:picChg chg="mod">
          <ac:chgData name="Scully, Danielle (MSC)" userId="3f67cf8f-4be4-435a-9fae-4aa2b2d6defb" providerId="ADAL" clId="{AF336F7E-CEE8-4BEF-975B-6121D085EAF6}" dt="2025-10-30T14:35:11.596" v="10" actId="2085"/>
          <ac:picMkLst>
            <pc:docMk/>
            <pc:sldMk cId="3836933196" sldId="11425"/>
            <ac:picMk id="17" creationId="{10EA312E-A5F9-832D-CA95-CA42CC720DC7}"/>
          </ac:picMkLst>
        </pc:picChg>
        <pc:picChg chg="mod">
          <ac:chgData name="Scully, Danielle (MSC)" userId="3f67cf8f-4be4-435a-9fae-4aa2b2d6defb" providerId="ADAL" clId="{AF336F7E-CEE8-4BEF-975B-6121D085EAF6}" dt="2025-10-30T14:35:11.596" v="10" actId="2085"/>
          <ac:picMkLst>
            <pc:docMk/>
            <pc:sldMk cId="3836933196" sldId="11425"/>
            <ac:picMk id="18" creationId="{9D4B35A8-E4F9-35D9-46DF-8DC3E3912F58}"/>
          </ac:picMkLst>
        </pc:picChg>
        <pc:picChg chg="mod">
          <ac:chgData name="Scully, Danielle (MSC)" userId="3f67cf8f-4be4-435a-9fae-4aa2b2d6defb" providerId="ADAL" clId="{AF336F7E-CEE8-4BEF-975B-6121D085EAF6}" dt="2025-10-30T14:35:14.444" v="11" actId="2085"/>
          <ac:picMkLst>
            <pc:docMk/>
            <pc:sldMk cId="3836933196" sldId="11425"/>
            <ac:picMk id="21" creationId="{30BED3F9-5C36-ECFC-61C2-3232A10CA190}"/>
          </ac:picMkLst>
        </pc:picChg>
        <pc:picChg chg="mod">
          <ac:chgData name="Scully, Danielle (MSC)" userId="3f67cf8f-4be4-435a-9fae-4aa2b2d6defb" providerId="ADAL" clId="{AF336F7E-CEE8-4BEF-975B-6121D085EAF6}" dt="2025-10-30T14:35:14.444" v="11" actId="2085"/>
          <ac:picMkLst>
            <pc:docMk/>
            <pc:sldMk cId="3836933196" sldId="11425"/>
            <ac:picMk id="23" creationId="{919780F7-2D8C-C1A6-DA3F-59B581A784F1}"/>
          </ac:picMkLst>
        </pc:picChg>
        <pc:cxnChg chg="add mod">
          <ac:chgData name="Scully, Danielle (MSC)" userId="3f67cf8f-4be4-435a-9fae-4aa2b2d6defb" providerId="ADAL" clId="{AF336F7E-CEE8-4BEF-975B-6121D085EAF6}" dt="2025-10-30T14:37:11.480" v="26"/>
          <ac:cxnSpMkLst>
            <pc:docMk/>
            <pc:sldMk cId="3836933196" sldId="11425"/>
            <ac:cxnSpMk id="3" creationId="{C2B40D78-3714-7009-1A3C-12CEC18B1206}"/>
          </ac:cxnSpMkLst>
        </pc:cxnChg>
      </pc:sldChg>
    </pc:docChg>
  </pc:docChgLst>
  <pc:docChgLst>
    <pc:chgData name="Bansal, Amar (MSC)" userId="023958e8-978d-4707-98de-907aa67c6b3c" providerId="ADAL" clId="{89ED5F22-98F9-49E4-9BBC-411C8BF383B0}"/>
    <pc:docChg chg="custSel modSld">
      <pc:chgData name="Bansal, Amar (MSC)" userId="023958e8-978d-4707-98de-907aa67c6b3c" providerId="ADAL" clId="{89ED5F22-98F9-49E4-9BBC-411C8BF383B0}" dt="2025-10-31T11:20:05.786" v="230" actId="14100"/>
      <pc:docMkLst>
        <pc:docMk/>
      </pc:docMkLst>
      <pc:sldChg chg="modSp mod">
        <pc:chgData name="Bansal, Amar (MSC)" userId="023958e8-978d-4707-98de-907aa67c6b3c" providerId="ADAL" clId="{89ED5F22-98F9-49E4-9BBC-411C8BF383B0}" dt="2025-10-31T11:16:10.992" v="67" actId="20577"/>
        <pc:sldMkLst>
          <pc:docMk/>
          <pc:sldMk cId="2421368536" sldId="11422"/>
        </pc:sldMkLst>
        <pc:spChg chg="mod">
          <ac:chgData name="Bansal, Amar (MSC)" userId="023958e8-978d-4707-98de-907aa67c6b3c" providerId="ADAL" clId="{89ED5F22-98F9-49E4-9BBC-411C8BF383B0}" dt="2025-10-31T11:16:10.992" v="67" actId="20577"/>
          <ac:spMkLst>
            <pc:docMk/>
            <pc:sldMk cId="2421368536" sldId="11422"/>
            <ac:spMk id="6" creationId="{873106D8-4E11-4201-A45F-AA8FE68DFC2C}"/>
          </ac:spMkLst>
        </pc:spChg>
      </pc:sldChg>
      <pc:sldChg chg="modSp mod">
        <pc:chgData name="Bansal, Amar (MSC)" userId="023958e8-978d-4707-98de-907aa67c6b3c" providerId="ADAL" clId="{89ED5F22-98F9-49E4-9BBC-411C8BF383B0}" dt="2025-10-31T11:20:05.786" v="230" actId="14100"/>
        <pc:sldMkLst>
          <pc:docMk/>
          <pc:sldMk cId="2075831598" sldId="11426"/>
        </pc:sldMkLst>
        <pc:spChg chg="mod">
          <ac:chgData name="Bansal, Amar (MSC)" userId="023958e8-978d-4707-98de-907aa67c6b3c" providerId="ADAL" clId="{89ED5F22-98F9-49E4-9BBC-411C8BF383B0}" dt="2025-10-31T11:18:09.465" v="226" actId="14100"/>
          <ac:spMkLst>
            <pc:docMk/>
            <pc:sldMk cId="2075831598" sldId="11426"/>
            <ac:spMk id="5" creationId="{BE5C630D-FDBD-9465-E5D3-C8DD44A5C535}"/>
          </ac:spMkLst>
        </pc:spChg>
        <pc:spChg chg="mod">
          <ac:chgData name="Bansal, Amar (MSC)" userId="023958e8-978d-4707-98de-907aa67c6b3c" providerId="ADAL" clId="{89ED5F22-98F9-49E4-9BBC-411C8BF383B0}" dt="2025-10-31T11:20:05.786" v="230" actId="14100"/>
          <ac:spMkLst>
            <pc:docMk/>
            <pc:sldMk cId="2075831598" sldId="11426"/>
            <ac:spMk id="6" creationId="{1E2E1195-3087-8B38-7266-DA55996D51D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DEDF9-8035-D945-9F61-CDFA4C0B924A}" type="datetimeFigureOut">
              <a:rPr lang="en-US" smtClean="0"/>
              <a:t>10/31/2025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5B868-C6BD-014A-9881-A323E09017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44295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7382" y="685800"/>
            <a:ext cx="6184975" cy="347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5096085"/>
            <a:ext cx="5438140" cy="4423075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D1D576-BABC-4A9D-9DC7-132E5E443F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8383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marR="0" indent="0" algn="l" defTabSz="4572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900" kern="1200">
        <a:solidFill>
          <a:schemeClr val="tx1"/>
        </a:solidFill>
        <a:latin typeface=""/>
        <a:ea typeface="+mn-ea"/>
        <a:cs typeface="+mn-cs"/>
      </a:defRPr>
    </a:lvl1pPr>
    <a:lvl2pPr marL="457200" algn="l" defTabSz="457200" rtl="0" eaLnBrk="1" latinLnBrk="0" hangingPunct="1">
      <a:defRPr sz="900" kern="1200">
        <a:solidFill>
          <a:schemeClr val="tx1"/>
        </a:solidFill>
        <a:latin typeface=""/>
        <a:ea typeface="+mn-ea"/>
        <a:cs typeface="+mn-cs"/>
      </a:defRPr>
    </a:lvl2pPr>
    <a:lvl3pPr marL="914400" algn="l" defTabSz="457200" rtl="0" eaLnBrk="1" latinLnBrk="0" hangingPunct="1">
      <a:defRPr sz="900" kern="1200">
        <a:solidFill>
          <a:schemeClr val="tx1"/>
        </a:solidFill>
        <a:latin typeface=""/>
        <a:ea typeface="+mn-ea"/>
        <a:cs typeface="+mn-cs"/>
      </a:defRPr>
    </a:lvl3pPr>
    <a:lvl4pPr marL="1371600" algn="l" defTabSz="457200" rtl="0" eaLnBrk="1" latinLnBrk="0" hangingPunct="1">
      <a:defRPr sz="900" kern="1200">
        <a:solidFill>
          <a:schemeClr val="tx1"/>
        </a:solidFill>
        <a:latin typeface=""/>
        <a:ea typeface="+mn-ea"/>
        <a:cs typeface="+mn-cs"/>
      </a:defRPr>
    </a:lvl4pPr>
    <a:lvl5pPr marL="1828800" algn="l" defTabSz="457200" rtl="0" eaLnBrk="1" latinLnBrk="0" hangingPunct="1">
      <a:defRPr sz="900" kern="1200">
        <a:solidFill>
          <a:schemeClr val="tx1"/>
        </a:solidFill>
        <a:latin typeface="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7500" y="685800"/>
            <a:ext cx="6184900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Title cover 1</a:t>
            </a:r>
          </a:p>
        </p:txBody>
      </p:sp>
    </p:spTree>
    <p:extLst>
      <p:ext uri="{BB962C8B-B14F-4D97-AF65-F5344CB8AC3E}">
        <p14:creationId xmlns:p14="http://schemas.microsoft.com/office/powerpoint/2010/main" val="2427827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7500" y="685800"/>
            <a:ext cx="6184900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083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7500" y="685800"/>
            <a:ext cx="6184900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5137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7500" y="685800"/>
            <a:ext cx="6184900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1913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MSC_Tit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icture Placeholder 100">
            <a:extLst>
              <a:ext uri="{FF2B5EF4-FFF2-40B4-BE49-F238E27FC236}">
                <a16:creationId xmlns:a16="http://schemas.microsoft.com/office/drawing/2014/main" id="{FD385B12-BDCC-4327-A404-DD7A3947BF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6332" y="1959123"/>
            <a:ext cx="11594122" cy="4936928"/>
          </a:xfrm>
          <a:custGeom>
            <a:avLst/>
            <a:gdLst>
              <a:gd name="connsiteX0" fmla="*/ 474485 w 11594122"/>
              <a:gd name="connsiteY0" fmla="*/ 0 h 4936928"/>
              <a:gd name="connsiteX1" fmla="*/ 11594122 w 11594122"/>
              <a:gd name="connsiteY1" fmla="*/ 0 h 4936928"/>
              <a:gd name="connsiteX2" fmla="*/ 11594122 w 11594122"/>
              <a:gd name="connsiteY2" fmla="*/ 4936928 h 4936928"/>
              <a:gd name="connsiteX3" fmla="*/ 0 w 11594122"/>
              <a:gd name="connsiteY3" fmla="*/ 4936928 h 4936928"/>
              <a:gd name="connsiteX4" fmla="*/ 0 w 11594122"/>
              <a:gd name="connsiteY4" fmla="*/ 474485 h 4936928"/>
              <a:gd name="connsiteX5" fmla="*/ 474485 w 11594122"/>
              <a:gd name="connsiteY5" fmla="*/ 0 h 493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94122" h="4936928">
                <a:moveTo>
                  <a:pt x="474485" y="0"/>
                </a:moveTo>
                <a:lnTo>
                  <a:pt x="11594122" y="0"/>
                </a:lnTo>
                <a:lnTo>
                  <a:pt x="11594122" y="4936928"/>
                </a:lnTo>
                <a:lnTo>
                  <a:pt x="0" y="4936928"/>
                </a:lnTo>
                <a:lnTo>
                  <a:pt x="0" y="474485"/>
                </a:lnTo>
                <a:cubicBezTo>
                  <a:pt x="0" y="212434"/>
                  <a:pt x="212434" y="0"/>
                  <a:pt x="474485" y="0"/>
                </a:cubicBezTo>
                <a:close/>
              </a:path>
            </a:pathLst>
          </a:custGeom>
        </p:spPr>
        <p:txBody>
          <a:bodyPr wrap="square" anchor="b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insert an image</a:t>
            </a: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57685022-A8B0-401C-9F30-030C7CB63A2B}"/>
              </a:ext>
            </a:extLst>
          </p:cNvPr>
          <p:cNvSpPr/>
          <p:nvPr userDrawn="1"/>
        </p:nvSpPr>
        <p:spPr>
          <a:xfrm>
            <a:off x="-64168" y="0"/>
            <a:ext cx="8360358" cy="3071249"/>
          </a:xfrm>
          <a:custGeom>
            <a:avLst/>
            <a:gdLst>
              <a:gd name="connsiteX0" fmla="*/ 0 w 8360358"/>
              <a:gd name="connsiteY0" fmla="*/ 0 h 3071249"/>
              <a:gd name="connsiteX1" fmla="*/ 8360358 w 8360358"/>
              <a:gd name="connsiteY1" fmla="*/ 0 h 3071249"/>
              <a:gd name="connsiteX2" fmla="*/ 8360358 w 8360358"/>
              <a:gd name="connsiteY2" fmla="*/ 2627880 h 3071249"/>
              <a:gd name="connsiteX3" fmla="*/ 7916989 w 8360358"/>
              <a:gd name="connsiteY3" fmla="*/ 3071249 h 3071249"/>
              <a:gd name="connsiteX4" fmla="*/ 0 w 8360358"/>
              <a:gd name="connsiteY4" fmla="*/ 3071249 h 3071249"/>
              <a:gd name="connsiteX5" fmla="*/ 0 w 8360358"/>
              <a:gd name="connsiteY5" fmla="*/ 0 h 307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60358" h="3071249">
                <a:moveTo>
                  <a:pt x="0" y="0"/>
                </a:moveTo>
                <a:lnTo>
                  <a:pt x="8360358" y="0"/>
                </a:lnTo>
                <a:lnTo>
                  <a:pt x="8360358" y="2627880"/>
                </a:lnTo>
                <a:cubicBezTo>
                  <a:pt x="8360358" y="2872746"/>
                  <a:pt x="8161855" y="3071249"/>
                  <a:pt x="7916989" y="3071249"/>
                </a:cubicBezTo>
                <a:lnTo>
                  <a:pt x="0" y="307124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CFA51616-D6F2-4231-A247-92241A7A5BC3}"/>
              </a:ext>
            </a:extLst>
          </p:cNvPr>
          <p:cNvSpPr/>
          <p:nvPr userDrawn="1"/>
        </p:nvSpPr>
        <p:spPr>
          <a:xfrm>
            <a:off x="652816" y="1959124"/>
            <a:ext cx="7639857" cy="1112125"/>
          </a:xfrm>
          <a:custGeom>
            <a:avLst/>
            <a:gdLst>
              <a:gd name="connsiteX0" fmla="*/ 474485 w 7639857"/>
              <a:gd name="connsiteY0" fmla="*/ 0 h 1112125"/>
              <a:gd name="connsiteX1" fmla="*/ 7639857 w 7639857"/>
              <a:gd name="connsiteY1" fmla="*/ 0 h 1112125"/>
              <a:gd name="connsiteX2" fmla="*/ 7639857 w 7639857"/>
              <a:gd name="connsiteY2" fmla="*/ 668756 h 1112125"/>
              <a:gd name="connsiteX3" fmla="*/ 7196488 w 7639857"/>
              <a:gd name="connsiteY3" fmla="*/ 1112125 h 1112125"/>
              <a:gd name="connsiteX4" fmla="*/ 0 w 7639857"/>
              <a:gd name="connsiteY4" fmla="*/ 1112125 h 1112125"/>
              <a:gd name="connsiteX5" fmla="*/ 0 w 7639857"/>
              <a:gd name="connsiteY5" fmla="*/ 474485 h 1112125"/>
              <a:gd name="connsiteX6" fmla="*/ 474485 w 7639857"/>
              <a:gd name="connsiteY6" fmla="*/ 0 h 111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39857" h="1112125">
                <a:moveTo>
                  <a:pt x="474485" y="0"/>
                </a:moveTo>
                <a:lnTo>
                  <a:pt x="7639857" y="0"/>
                </a:lnTo>
                <a:lnTo>
                  <a:pt x="7639857" y="668756"/>
                </a:lnTo>
                <a:cubicBezTo>
                  <a:pt x="7639857" y="913622"/>
                  <a:pt x="7441354" y="1112125"/>
                  <a:pt x="7196488" y="1112125"/>
                </a:cubicBezTo>
                <a:lnTo>
                  <a:pt x="0" y="1112125"/>
                </a:lnTo>
                <a:lnTo>
                  <a:pt x="0" y="474485"/>
                </a:lnTo>
                <a:cubicBezTo>
                  <a:pt x="0" y="212434"/>
                  <a:pt x="212434" y="0"/>
                  <a:pt x="47448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D55A68E-332D-4C98-AFA2-CAFCD2C54741}"/>
              </a:ext>
            </a:extLst>
          </p:cNvPr>
          <p:cNvSpPr/>
          <p:nvPr userDrawn="1"/>
        </p:nvSpPr>
        <p:spPr>
          <a:xfrm>
            <a:off x="0" y="3071249"/>
            <a:ext cx="658811" cy="37867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D9B4B0-F238-4EC6-8381-74D47046DACB}"/>
              </a:ext>
            </a:extLst>
          </p:cNvPr>
          <p:cNvSpPr/>
          <p:nvPr/>
        </p:nvSpPr>
        <p:spPr>
          <a:xfrm>
            <a:off x="0" y="3071249"/>
            <a:ext cx="658811" cy="378675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508B74E-B8B8-4F1B-BA96-C5DB3F495F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526" y="764119"/>
            <a:ext cx="6862285" cy="492443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32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Enter heading here</a:t>
            </a:r>
            <a:endParaRPr lang="en-GB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9302C81-03E4-4F09-9C4C-F7BB0A7F6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0293" y="114893"/>
            <a:ext cx="2387603" cy="17021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AFE0A0-D581-4B7F-A660-29B99BF8B98A}"/>
              </a:ext>
            </a:extLst>
          </p:cNvPr>
          <p:cNvSpPr txBox="1"/>
          <p:nvPr/>
        </p:nvSpPr>
        <p:spPr>
          <a:xfrm>
            <a:off x="12418142" y="2074606"/>
            <a:ext cx="152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Delete the current image</a:t>
            </a:r>
          </a:p>
          <a:p>
            <a:endParaRPr lang="en-GB" dirty="0"/>
          </a:p>
          <a:p>
            <a:r>
              <a:rPr lang="en-GB" dirty="0"/>
              <a:t>Use the placeholder to insert your chosen image and select: Arrange/ ‘Send to Back’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9FCB88-C264-467F-80D0-83E49C1F6331}"/>
              </a:ext>
            </a:extLst>
          </p:cNvPr>
          <p:cNvSpPr/>
          <p:nvPr/>
        </p:nvSpPr>
        <p:spPr>
          <a:xfrm>
            <a:off x="0" y="3071249"/>
            <a:ext cx="658811" cy="37867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F05AF3-5B73-48E2-8238-97E45C619BEA}"/>
              </a:ext>
            </a:extLst>
          </p:cNvPr>
          <p:cNvSpPr txBox="1"/>
          <p:nvPr/>
        </p:nvSpPr>
        <p:spPr>
          <a:xfrm>
            <a:off x="12418142" y="2074606"/>
            <a:ext cx="152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Delete the current image</a:t>
            </a:r>
          </a:p>
          <a:p>
            <a:endParaRPr lang="en-GB" dirty="0"/>
          </a:p>
          <a:p>
            <a:r>
              <a:rPr lang="en-GB" dirty="0"/>
              <a:t>Use the placeholder to insert your chosen image and select: Arrange/ ‘Send to Back’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BC3E643-F9E3-40A1-817B-7885C04FE561}"/>
              </a:ext>
            </a:extLst>
          </p:cNvPr>
          <p:cNvGrpSpPr/>
          <p:nvPr/>
        </p:nvGrpSpPr>
        <p:grpSpPr>
          <a:xfrm>
            <a:off x="-1128702" y="30767"/>
            <a:ext cx="519867" cy="2842869"/>
            <a:chOff x="-1128702" y="198238"/>
            <a:chExt cx="519867" cy="284286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A42CC96-43A9-4687-9D4E-89AF4957A1E4}"/>
                </a:ext>
              </a:extLst>
            </p:cNvPr>
            <p:cNvSpPr/>
            <p:nvPr/>
          </p:nvSpPr>
          <p:spPr>
            <a:xfrm>
              <a:off x="-1128702" y="802171"/>
              <a:ext cx="518482" cy="4779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36A0DB0-4702-4D38-AE1E-598A1EB642F1}"/>
                </a:ext>
              </a:extLst>
            </p:cNvPr>
            <p:cNvSpPr/>
            <p:nvPr/>
          </p:nvSpPr>
          <p:spPr>
            <a:xfrm>
              <a:off x="-1128702" y="1393351"/>
              <a:ext cx="518482" cy="4779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D8B78E9-760C-4490-8776-D057C52D2D7E}"/>
                </a:ext>
              </a:extLst>
            </p:cNvPr>
            <p:cNvSpPr/>
            <p:nvPr/>
          </p:nvSpPr>
          <p:spPr>
            <a:xfrm>
              <a:off x="-1128702" y="1984531"/>
              <a:ext cx="518482" cy="4779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1AFEC66-C9B4-41F0-B9AB-745FD91EF19D}"/>
                </a:ext>
              </a:extLst>
            </p:cNvPr>
            <p:cNvSpPr/>
            <p:nvPr/>
          </p:nvSpPr>
          <p:spPr>
            <a:xfrm>
              <a:off x="-1128702" y="2563132"/>
              <a:ext cx="518482" cy="4779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8">
              <a:extLst>
                <a:ext uri="{FF2B5EF4-FFF2-40B4-BE49-F238E27FC236}">
                  <a16:creationId xmlns:a16="http://schemas.microsoft.com/office/drawing/2014/main" id="{5D010174-E9A2-4986-8B5A-5B993009B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27317" y="198238"/>
              <a:ext cx="518482" cy="51685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BF20E1F-FB64-4A28-83AB-B129C889E950}"/>
              </a:ext>
            </a:extLst>
          </p:cNvPr>
          <p:cNvGrpSpPr/>
          <p:nvPr/>
        </p:nvGrpSpPr>
        <p:grpSpPr>
          <a:xfrm>
            <a:off x="-1130835" y="3464930"/>
            <a:ext cx="525518" cy="3387872"/>
            <a:chOff x="-1130835" y="3582341"/>
            <a:chExt cx="525518" cy="338787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5C4ECBC-3EDF-419C-9EB1-02B5CC8DBF4F}"/>
                </a:ext>
              </a:extLst>
            </p:cNvPr>
            <p:cNvSpPr/>
            <p:nvPr/>
          </p:nvSpPr>
          <p:spPr>
            <a:xfrm>
              <a:off x="-1127317" y="5910257"/>
              <a:ext cx="518482" cy="4779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1AA2B1D-C9B9-4C32-B1E7-B2587F37FDA9}"/>
                </a:ext>
              </a:extLst>
            </p:cNvPr>
            <p:cNvSpPr/>
            <p:nvPr/>
          </p:nvSpPr>
          <p:spPr>
            <a:xfrm>
              <a:off x="-1130835" y="4746299"/>
              <a:ext cx="518482" cy="4779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BCFE0CE-3D93-4C9A-9C83-9BB0EE82C099}"/>
                </a:ext>
              </a:extLst>
            </p:cNvPr>
            <p:cNvSpPr/>
            <p:nvPr/>
          </p:nvSpPr>
          <p:spPr>
            <a:xfrm>
              <a:off x="-1130835" y="5328278"/>
              <a:ext cx="518482" cy="47797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1F9B503-305D-42E5-8FE3-051A8756FEA9}"/>
                </a:ext>
              </a:extLst>
            </p:cNvPr>
            <p:cNvSpPr/>
            <p:nvPr/>
          </p:nvSpPr>
          <p:spPr>
            <a:xfrm>
              <a:off x="-1123799" y="3582341"/>
              <a:ext cx="518482" cy="4779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7776620-6F34-4BC1-A037-6B0241D9B729}"/>
                </a:ext>
              </a:extLst>
            </p:cNvPr>
            <p:cNvSpPr/>
            <p:nvPr/>
          </p:nvSpPr>
          <p:spPr>
            <a:xfrm>
              <a:off x="-1127317" y="6492238"/>
              <a:ext cx="518482" cy="477975"/>
            </a:xfrm>
            <a:prstGeom prst="rect">
              <a:avLst/>
            </a:prstGeom>
            <a:solidFill>
              <a:srgbClr val="AC67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AC5C0BD-CE8D-48DA-A7F6-67E6BBD2D674}"/>
                </a:ext>
              </a:extLst>
            </p:cNvPr>
            <p:cNvSpPr/>
            <p:nvPr/>
          </p:nvSpPr>
          <p:spPr>
            <a:xfrm>
              <a:off x="-1127317" y="4164320"/>
              <a:ext cx="518482" cy="477975"/>
            </a:xfrm>
            <a:prstGeom prst="rect">
              <a:avLst/>
            </a:prstGeom>
            <a:solidFill>
              <a:srgbClr val="FECF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14113113-7287-4471-8F91-88C26488A082}"/>
              </a:ext>
            </a:extLst>
          </p:cNvPr>
          <p:cNvSpPr txBox="1"/>
          <p:nvPr userDrawn="1"/>
        </p:nvSpPr>
        <p:spPr>
          <a:xfrm>
            <a:off x="12418142" y="2074606"/>
            <a:ext cx="152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Delete the current image</a:t>
            </a:r>
          </a:p>
          <a:p>
            <a:endParaRPr lang="en-GB" dirty="0"/>
          </a:p>
          <a:p>
            <a:r>
              <a:rPr lang="en-GB" dirty="0"/>
              <a:t>Use the placeholder to insert your chosen image and select: Arrange/ ‘Send to Back’ 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B5D6FE-A95C-4B46-AD6C-EA5CD815C427}"/>
              </a:ext>
            </a:extLst>
          </p:cNvPr>
          <p:cNvGrpSpPr/>
          <p:nvPr userDrawn="1"/>
        </p:nvGrpSpPr>
        <p:grpSpPr>
          <a:xfrm>
            <a:off x="-1128702" y="30767"/>
            <a:ext cx="519867" cy="2842869"/>
            <a:chOff x="-1128702" y="198238"/>
            <a:chExt cx="519867" cy="284286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DE2335B-6275-43D8-97D9-90F6DEC18922}"/>
                </a:ext>
              </a:extLst>
            </p:cNvPr>
            <p:cNvSpPr/>
            <p:nvPr/>
          </p:nvSpPr>
          <p:spPr>
            <a:xfrm>
              <a:off x="-1128702" y="802171"/>
              <a:ext cx="518482" cy="4779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24CE2A8-2355-410D-9704-1847D8CDDBA3}"/>
                </a:ext>
              </a:extLst>
            </p:cNvPr>
            <p:cNvSpPr/>
            <p:nvPr/>
          </p:nvSpPr>
          <p:spPr>
            <a:xfrm>
              <a:off x="-1128702" y="1393351"/>
              <a:ext cx="518482" cy="4779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E043E3C-06F5-4219-83FF-F6CA907BF2A6}"/>
                </a:ext>
              </a:extLst>
            </p:cNvPr>
            <p:cNvSpPr/>
            <p:nvPr/>
          </p:nvSpPr>
          <p:spPr>
            <a:xfrm>
              <a:off x="-1128702" y="1984531"/>
              <a:ext cx="518482" cy="4779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AA711B7-138C-4BAD-9E74-5B8488868E4C}"/>
                </a:ext>
              </a:extLst>
            </p:cNvPr>
            <p:cNvSpPr/>
            <p:nvPr/>
          </p:nvSpPr>
          <p:spPr>
            <a:xfrm>
              <a:off x="-1128702" y="2563132"/>
              <a:ext cx="518482" cy="4779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8">
              <a:extLst>
                <a:ext uri="{FF2B5EF4-FFF2-40B4-BE49-F238E27FC236}">
                  <a16:creationId xmlns:a16="http://schemas.microsoft.com/office/drawing/2014/main" id="{8810C7BF-ECF5-4FF8-9CAB-D470F5708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27317" y="198238"/>
              <a:ext cx="518482" cy="51685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FCA91E9-C8AE-480B-9028-837CF4F4A725}"/>
              </a:ext>
            </a:extLst>
          </p:cNvPr>
          <p:cNvGrpSpPr/>
          <p:nvPr userDrawn="1"/>
        </p:nvGrpSpPr>
        <p:grpSpPr>
          <a:xfrm>
            <a:off x="-1130835" y="3464930"/>
            <a:ext cx="525518" cy="3387872"/>
            <a:chOff x="-1130835" y="3582341"/>
            <a:chExt cx="525518" cy="338787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18D9AE4-CB2A-472F-9FA8-80D897475BA4}"/>
                </a:ext>
              </a:extLst>
            </p:cNvPr>
            <p:cNvSpPr/>
            <p:nvPr/>
          </p:nvSpPr>
          <p:spPr>
            <a:xfrm>
              <a:off x="-1127317" y="5910257"/>
              <a:ext cx="518482" cy="4779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89C1C6A-4609-4749-9BB8-3588A368476D}"/>
                </a:ext>
              </a:extLst>
            </p:cNvPr>
            <p:cNvSpPr/>
            <p:nvPr/>
          </p:nvSpPr>
          <p:spPr>
            <a:xfrm>
              <a:off x="-1130835" y="4746299"/>
              <a:ext cx="518482" cy="4779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BC1B2FB-EAD4-49EB-8941-17054D47BA7A}"/>
                </a:ext>
              </a:extLst>
            </p:cNvPr>
            <p:cNvSpPr/>
            <p:nvPr/>
          </p:nvSpPr>
          <p:spPr>
            <a:xfrm>
              <a:off x="-1130835" y="5328278"/>
              <a:ext cx="518482" cy="47797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4FFDA8D-395B-4FC6-BDC0-D46BD68BB4D8}"/>
                </a:ext>
              </a:extLst>
            </p:cNvPr>
            <p:cNvSpPr/>
            <p:nvPr/>
          </p:nvSpPr>
          <p:spPr>
            <a:xfrm>
              <a:off x="-1123799" y="3582341"/>
              <a:ext cx="518482" cy="4779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F587DC8-5242-4B96-A0A8-BC3EF807D04A}"/>
                </a:ext>
              </a:extLst>
            </p:cNvPr>
            <p:cNvSpPr/>
            <p:nvPr/>
          </p:nvSpPr>
          <p:spPr>
            <a:xfrm>
              <a:off x="-1127317" y="6492238"/>
              <a:ext cx="518482" cy="477975"/>
            </a:xfrm>
            <a:prstGeom prst="rect">
              <a:avLst/>
            </a:prstGeom>
            <a:solidFill>
              <a:srgbClr val="AC67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3833660-1662-4B13-9414-925670A8B8D1}"/>
                </a:ext>
              </a:extLst>
            </p:cNvPr>
            <p:cNvSpPr/>
            <p:nvPr/>
          </p:nvSpPr>
          <p:spPr>
            <a:xfrm>
              <a:off x="-1127317" y="4164320"/>
              <a:ext cx="518482" cy="477975"/>
            </a:xfrm>
            <a:prstGeom prst="rect">
              <a:avLst/>
            </a:prstGeom>
            <a:solidFill>
              <a:srgbClr val="FECF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9357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_Section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095F22B-18F6-4481-85C6-9C8F0AE84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703" y="706669"/>
            <a:ext cx="5076825" cy="369332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Filson Pro Bold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794D50-74DA-4968-97B8-D7461EC0F8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6890" y="0"/>
            <a:ext cx="5787189" cy="6308725"/>
          </a:xfrm>
          <a:custGeom>
            <a:avLst/>
            <a:gdLst>
              <a:gd name="connsiteX0" fmla="*/ 0 w 5787189"/>
              <a:gd name="connsiteY0" fmla="*/ 0 h 6308725"/>
              <a:gd name="connsiteX1" fmla="*/ 5787189 w 5787189"/>
              <a:gd name="connsiteY1" fmla="*/ 0 h 6308725"/>
              <a:gd name="connsiteX2" fmla="*/ 5787189 w 5787189"/>
              <a:gd name="connsiteY2" fmla="*/ 5043379 h 6308725"/>
              <a:gd name="connsiteX3" fmla="*/ 4521843 w 5787189"/>
              <a:gd name="connsiteY3" fmla="*/ 6308725 h 6308725"/>
              <a:gd name="connsiteX4" fmla="*/ 0 w 5787189"/>
              <a:gd name="connsiteY4" fmla="*/ 6308725 h 630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7189" h="6308725">
                <a:moveTo>
                  <a:pt x="0" y="0"/>
                </a:moveTo>
                <a:lnTo>
                  <a:pt x="5787189" y="0"/>
                </a:lnTo>
                <a:lnTo>
                  <a:pt x="5787189" y="5043379"/>
                </a:lnTo>
                <a:cubicBezTo>
                  <a:pt x="5787189" y="5742210"/>
                  <a:pt x="5220674" y="6308725"/>
                  <a:pt x="4521843" y="6308725"/>
                </a:cubicBezTo>
                <a:lnTo>
                  <a:pt x="0" y="63087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51CCD0-6FC5-4976-A524-5F0F72BFD8B3}"/>
              </a:ext>
            </a:extLst>
          </p:cNvPr>
          <p:cNvSpPr/>
          <p:nvPr/>
        </p:nvSpPr>
        <p:spPr>
          <a:xfrm>
            <a:off x="6456362" y="549275"/>
            <a:ext cx="5076825" cy="7315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193F58-9CD9-4671-A9A7-30A41A9BEAB6}"/>
              </a:ext>
            </a:extLst>
          </p:cNvPr>
          <p:cNvSpPr/>
          <p:nvPr/>
        </p:nvSpPr>
        <p:spPr>
          <a:xfrm>
            <a:off x="6456362" y="549275"/>
            <a:ext cx="5076825" cy="7315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F7FE06-A1CC-4C52-B7DD-9EB112B7EC9A}"/>
              </a:ext>
            </a:extLst>
          </p:cNvPr>
          <p:cNvSpPr/>
          <p:nvPr userDrawn="1"/>
        </p:nvSpPr>
        <p:spPr>
          <a:xfrm>
            <a:off x="6456362" y="549275"/>
            <a:ext cx="5076825" cy="7315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043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_Image se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92AF15F4-DA2D-4707-A4DF-B8365430D9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2259" y="1"/>
            <a:ext cx="3929743" cy="3508375"/>
          </a:xfrm>
          <a:custGeom>
            <a:avLst/>
            <a:gdLst>
              <a:gd name="connsiteX0" fmla="*/ 0 w 3929743"/>
              <a:gd name="connsiteY0" fmla="*/ 0 h 3508375"/>
              <a:gd name="connsiteX1" fmla="*/ 3929743 w 3929743"/>
              <a:gd name="connsiteY1" fmla="*/ 0 h 3508375"/>
              <a:gd name="connsiteX2" fmla="*/ 3929743 w 3929743"/>
              <a:gd name="connsiteY2" fmla="*/ 3508375 h 3508375"/>
              <a:gd name="connsiteX3" fmla="*/ 513439 w 3929743"/>
              <a:gd name="connsiteY3" fmla="*/ 3508375 h 3508375"/>
              <a:gd name="connsiteX4" fmla="*/ 0 w 3929743"/>
              <a:gd name="connsiteY4" fmla="*/ 2994936 h 350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9743" h="3508375">
                <a:moveTo>
                  <a:pt x="0" y="0"/>
                </a:moveTo>
                <a:lnTo>
                  <a:pt x="3929743" y="0"/>
                </a:lnTo>
                <a:lnTo>
                  <a:pt x="3929743" y="3508375"/>
                </a:lnTo>
                <a:lnTo>
                  <a:pt x="513439" y="3508375"/>
                </a:lnTo>
                <a:cubicBezTo>
                  <a:pt x="229874" y="3508375"/>
                  <a:pt x="0" y="3278501"/>
                  <a:pt x="0" y="299493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71CAC1B4-9C4B-4B83-9B1F-91EEF0CAC8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51516" y="3429000"/>
            <a:ext cx="4310743" cy="3429001"/>
          </a:xfrm>
          <a:custGeom>
            <a:avLst/>
            <a:gdLst>
              <a:gd name="connsiteX0" fmla="*/ 513439 w 4310743"/>
              <a:gd name="connsiteY0" fmla="*/ 0 h 3429001"/>
              <a:gd name="connsiteX1" fmla="*/ 3797304 w 4310743"/>
              <a:gd name="connsiteY1" fmla="*/ 0 h 3429001"/>
              <a:gd name="connsiteX2" fmla="*/ 4310743 w 4310743"/>
              <a:gd name="connsiteY2" fmla="*/ 513439 h 3429001"/>
              <a:gd name="connsiteX3" fmla="*/ 4278086 w 4310743"/>
              <a:gd name="connsiteY3" fmla="*/ 3429001 h 3429001"/>
              <a:gd name="connsiteX4" fmla="*/ 0 w 4310743"/>
              <a:gd name="connsiteY4" fmla="*/ 3429001 h 3429001"/>
              <a:gd name="connsiteX5" fmla="*/ 0 w 4310743"/>
              <a:gd name="connsiteY5" fmla="*/ 513439 h 3429001"/>
              <a:gd name="connsiteX6" fmla="*/ 513439 w 4310743"/>
              <a:gd name="connsiteY6" fmla="*/ 0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0743" h="3429001">
                <a:moveTo>
                  <a:pt x="513439" y="0"/>
                </a:moveTo>
                <a:lnTo>
                  <a:pt x="3797304" y="0"/>
                </a:lnTo>
                <a:cubicBezTo>
                  <a:pt x="4080869" y="0"/>
                  <a:pt x="4310743" y="229874"/>
                  <a:pt x="4310743" y="513439"/>
                </a:cubicBezTo>
                <a:lnTo>
                  <a:pt x="4278086" y="3429001"/>
                </a:lnTo>
                <a:lnTo>
                  <a:pt x="0" y="3429001"/>
                </a:lnTo>
                <a:lnTo>
                  <a:pt x="0" y="513439"/>
                </a:lnTo>
                <a:cubicBezTo>
                  <a:pt x="0" y="229874"/>
                  <a:pt x="229874" y="0"/>
                  <a:pt x="5134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E0031A55-D079-4632-9038-93890950E4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3951514" cy="3508374"/>
          </a:xfrm>
          <a:custGeom>
            <a:avLst/>
            <a:gdLst>
              <a:gd name="connsiteX0" fmla="*/ 0 w 3951514"/>
              <a:gd name="connsiteY0" fmla="*/ 0 h 3508374"/>
              <a:gd name="connsiteX1" fmla="*/ 3951514 w 3951514"/>
              <a:gd name="connsiteY1" fmla="*/ 0 h 3508374"/>
              <a:gd name="connsiteX2" fmla="*/ 3951514 w 3951514"/>
              <a:gd name="connsiteY2" fmla="*/ 2994935 h 3508374"/>
              <a:gd name="connsiteX3" fmla="*/ 3438075 w 3951514"/>
              <a:gd name="connsiteY3" fmla="*/ 3508374 h 3508374"/>
              <a:gd name="connsiteX4" fmla="*/ 0 w 3951514"/>
              <a:gd name="connsiteY4" fmla="*/ 3508374 h 3508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1514" h="3508374">
                <a:moveTo>
                  <a:pt x="0" y="0"/>
                </a:moveTo>
                <a:lnTo>
                  <a:pt x="3951514" y="0"/>
                </a:lnTo>
                <a:lnTo>
                  <a:pt x="3951514" y="2994935"/>
                </a:lnTo>
                <a:cubicBezTo>
                  <a:pt x="3951514" y="3278500"/>
                  <a:pt x="3721640" y="3508374"/>
                  <a:pt x="3438075" y="3508374"/>
                </a:cubicBezTo>
                <a:lnTo>
                  <a:pt x="0" y="350837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4005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SC_Image se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92AF15F4-DA2D-4707-A4DF-B8365430D9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354756" y="1"/>
            <a:ext cx="3929743" cy="3508375"/>
          </a:xfrm>
          <a:custGeom>
            <a:avLst/>
            <a:gdLst>
              <a:gd name="connsiteX0" fmla="*/ 0 w 3929743"/>
              <a:gd name="connsiteY0" fmla="*/ 0 h 3508375"/>
              <a:gd name="connsiteX1" fmla="*/ 3929743 w 3929743"/>
              <a:gd name="connsiteY1" fmla="*/ 0 h 3508375"/>
              <a:gd name="connsiteX2" fmla="*/ 3929743 w 3929743"/>
              <a:gd name="connsiteY2" fmla="*/ 3508375 h 3508375"/>
              <a:gd name="connsiteX3" fmla="*/ 513439 w 3929743"/>
              <a:gd name="connsiteY3" fmla="*/ 3508375 h 3508375"/>
              <a:gd name="connsiteX4" fmla="*/ 0 w 3929743"/>
              <a:gd name="connsiteY4" fmla="*/ 2994936 h 350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9743" h="3508375">
                <a:moveTo>
                  <a:pt x="0" y="0"/>
                </a:moveTo>
                <a:lnTo>
                  <a:pt x="3929743" y="0"/>
                </a:lnTo>
                <a:lnTo>
                  <a:pt x="3929743" y="3508375"/>
                </a:lnTo>
                <a:lnTo>
                  <a:pt x="513439" y="3508375"/>
                </a:lnTo>
                <a:cubicBezTo>
                  <a:pt x="229874" y="3508375"/>
                  <a:pt x="0" y="3278501"/>
                  <a:pt x="0" y="299493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1F84709-3841-49DC-B30D-C2E4BA27D3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64000" cy="34290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7DACEE4-9D30-4538-970C-9A436E4AD7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4000" y="3429000"/>
            <a:ext cx="4064000" cy="34290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71098783-0C6F-4DC4-BBE5-DEDE6860475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8000" y="0"/>
            <a:ext cx="4064000" cy="34290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32F3852F-895D-449B-B92A-46A4A0B019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429000"/>
            <a:ext cx="4064000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CF576C24-6703-4764-A32E-A371F8F7F2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64000" y="1"/>
            <a:ext cx="4064000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EAD80CE-E215-44EB-846E-162126C0B1A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8000" y="3429001"/>
            <a:ext cx="4064000" cy="342899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394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SC_Image se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EF4DF10-3A43-4686-92B7-2A8E1C5B2F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2915" y="193431"/>
            <a:ext cx="11846170" cy="6471138"/>
          </a:xfrm>
          <a:custGeom>
            <a:avLst/>
            <a:gdLst>
              <a:gd name="connsiteX0" fmla="*/ 249333 w 11846170"/>
              <a:gd name="connsiteY0" fmla="*/ 0 h 6471138"/>
              <a:gd name="connsiteX1" fmla="*/ 11596837 w 11846170"/>
              <a:gd name="connsiteY1" fmla="*/ 0 h 6471138"/>
              <a:gd name="connsiteX2" fmla="*/ 11846170 w 11846170"/>
              <a:gd name="connsiteY2" fmla="*/ 249333 h 6471138"/>
              <a:gd name="connsiteX3" fmla="*/ 11846170 w 11846170"/>
              <a:gd name="connsiteY3" fmla="*/ 6221805 h 6471138"/>
              <a:gd name="connsiteX4" fmla="*/ 11596837 w 11846170"/>
              <a:gd name="connsiteY4" fmla="*/ 6471138 h 6471138"/>
              <a:gd name="connsiteX5" fmla="*/ 249333 w 11846170"/>
              <a:gd name="connsiteY5" fmla="*/ 6471138 h 6471138"/>
              <a:gd name="connsiteX6" fmla="*/ 0 w 11846170"/>
              <a:gd name="connsiteY6" fmla="*/ 6221805 h 6471138"/>
              <a:gd name="connsiteX7" fmla="*/ 0 w 11846170"/>
              <a:gd name="connsiteY7" fmla="*/ 249333 h 6471138"/>
              <a:gd name="connsiteX8" fmla="*/ 249333 w 11846170"/>
              <a:gd name="connsiteY8" fmla="*/ 0 h 647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46170" h="6471138">
                <a:moveTo>
                  <a:pt x="249333" y="0"/>
                </a:moveTo>
                <a:lnTo>
                  <a:pt x="11596837" y="0"/>
                </a:lnTo>
                <a:cubicBezTo>
                  <a:pt x="11734540" y="0"/>
                  <a:pt x="11846170" y="111630"/>
                  <a:pt x="11846170" y="249333"/>
                </a:cubicBezTo>
                <a:lnTo>
                  <a:pt x="11846170" y="6221805"/>
                </a:lnTo>
                <a:cubicBezTo>
                  <a:pt x="11846170" y="6359508"/>
                  <a:pt x="11734540" y="6471138"/>
                  <a:pt x="11596837" y="6471138"/>
                </a:cubicBezTo>
                <a:lnTo>
                  <a:pt x="249333" y="6471138"/>
                </a:lnTo>
                <a:cubicBezTo>
                  <a:pt x="111630" y="6471138"/>
                  <a:pt x="0" y="6359508"/>
                  <a:pt x="0" y="6221805"/>
                </a:cubicBezTo>
                <a:lnTo>
                  <a:pt x="0" y="249333"/>
                </a:lnTo>
                <a:cubicBezTo>
                  <a:pt x="0" y="111630"/>
                  <a:pt x="111630" y="0"/>
                  <a:pt x="24933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GB" dirty="0"/>
              <a:t>Click icon to insert an image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029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SC_Tex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572CC2B-EB55-4FF5-9564-6EB4FBF025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612313" y="4710113"/>
            <a:ext cx="2579687" cy="2147887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 dirty="0"/>
              <a:t>Click icon to insert an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3EB9ED-A6F9-41FF-BA77-65A00A5A50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6047" y="552896"/>
            <a:ext cx="6193421" cy="430887"/>
          </a:xfrm>
        </p:spPr>
        <p:txBody>
          <a:bodyPr/>
          <a:lstStyle>
            <a:lvl1pPr>
              <a:defRPr sz="2800">
                <a:latin typeface="Filson Pro Book" panose="02000000000000000000" pitchFamily="50" charset="0"/>
              </a:defRPr>
            </a:lvl1pPr>
          </a:lstStyle>
          <a:p>
            <a:r>
              <a:rPr lang="en-US" dirty="0"/>
              <a:t>Enter heading here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26D0C5E-309B-4485-9929-CCCFAD5DCB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59468" y="2"/>
            <a:ext cx="5332532" cy="4538545"/>
          </a:xfrm>
          <a:custGeom>
            <a:avLst/>
            <a:gdLst>
              <a:gd name="connsiteX0" fmla="*/ 0 w 5332532"/>
              <a:gd name="connsiteY0" fmla="*/ 0 h 4538545"/>
              <a:gd name="connsiteX1" fmla="*/ 5332532 w 5332532"/>
              <a:gd name="connsiteY1" fmla="*/ 0 h 4538545"/>
              <a:gd name="connsiteX2" fmla="*/ 5332532 w 5332532"/>
              <a:gd name="connsiteY2" fmla="*/ 4538545 h 4538545"/>
              <a:gd name="connsiteX3" fmla="*/ 442904 w 5332532"/>
              <a:gd name="connsiteY3" fmla="*/ 4538545 h 4538545"/>
              <a:gd name="connsiteX4" fmla="*/ 0 w 5332532"/>
              <a:gd name="connsiteY4" fmla="*/ 4095641 h 4538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2532" h="4538545">
                <a:moveTo>
                  <a:pt x="0" y="0"/>
                </a:moveTo>
                <a:lnTo>
                  <a:pt x="5332532" y="0"/>
                </a:lnTo>
                <a:lnTo>
                  <a:pt x="5332532" y="4538545"/>
                </a:lnTo>
                <a:lnTo>
                  <a:pt x="442904" y="4538545"/>
                </a:lnTo>
                <a:cubicBezTo>
                  <a:pt x="198295" y="4538545"/>
                  <a:pt x="0" y="4340250"/>
                  <a:pt x="0" y="409564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insert an image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DE18656-DE7B-4083-8547-AC8E148C85C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65188" y="4709748"/>
            <a:ext cx="2591046" cy="2148253"/>
          </a:xfrm>
          <a:custGeom>
            <a:avLst/>
            <a:gdLst>
              <a:gd name="connsiteX0" fmla="*/ 486291 w 2591046"/>
              <a:gd name="connsiteY0" fmla="*/ 0 h 2148253"/>
              <a:gd name="connsiteX1" fmla="*/ 2591046 w 2591046"/>
              <a:gd name="connsiteY1" fmla="*/ 0 h 2148253"/>
              <a:gd name="connsiteX2" fmla="*/ 2591046 w 2591046"/>
              <a:gd name="connsiteY2" fmla="*/ 2148253 h 2148253"/>
              <a:gd name="connsiteX3" fmla="*/ 0 w 2591046"/>
              <a:gd name="connsiteY3" fmla="*/ 2148253 h 2148253"/>
              <a:gd name="connsiteX4" fmla="*/ 0 w 2591046"/>
              <a:gd name="connsiteY4" fmla="*/ 486291 h 2148253"/>
              <a:gd name="connsiteX5" fmla="*/ 486291 w 2591046"/>
              <a:gd name="connsiteY5" fmla="*/ 0 h 214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1046" h="2148253">
                <a:moveTo>
                  <a:pt x="486291" y="0"/>
                </a:moveTo>
                <a:lnTo>
                  <a:pt x="2591046" y="0"/>
                </a:lnTo>
                <a:lnTo>
                  <a:pt x="2591046" y="2148253"/>
                </a:lnTo>
                <a:lnTo>
                  <a:pt x="0" y="2148253"/>
                </a:lnTo>
                <a:lnTo>
                  <a:pt x="0" y="486291"/>
                </a:lnTo>
                <a:cubicBezTo>
                  <a:pt x="0" y="217720"/>
                  <a:pt x="217720" y="0"/>
                  <a:pt x="48629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insert an image</a:t>
            </a:r>
          </a:p>
        </p:txBody>
      </p:sp>
    </p:spTree>
    <p:extLst>
      <p:ext uri="{BB962C8B-B14F-4D97-AF65-F5344CB8AC3E}">
        <p14:creationId xmlns:p14="http://schemas.microsoft.com/office/powerpoint/2010/main" val="1552771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SC_Tex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EB9ED-A6F9-41FF-BA77-65A00A5A50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6047" y="552896"/>
            <a:ext cx="6193421" cy="430887"/>
          </a:xfrm>
        </p:spPr>
        <p:txBody>
          <a:bodyPr/>
          <a:lstStyle>
            <a:lvl1pPr>
              <a:defRPr sz="2800">
                <a:latin typeface="Filson Pro Book" panose="02000000000000000000" pitchFamily="50" charset="0"/>
              </a:defRPr>
            </a:lvl1pPr>
          </a:lstStyle>
          <a:p>
            <a:r>
              <a:rPr lang="en-US" dirty="0"/>
              <a:t>Enter heading here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26D0C5E-309B-4485-9929-CCCFAD5DCB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59468" y="2"/>
            <a:ext cx="5332532" cy="4538545"/>
          </a:xfrm>
          <a:custGeom>
            <a:avLst/>
            <a:gdLst>
              <a:gd name="connsiteX0" fmla="*/ 0 w 5332532"/>
              <a:gd name="connsiteY0" fmla="*/ 0 h 4538545"/>
              <a:gd name="connsiteX1" fmla="*/ 5332532 w 5332532"/>
              <a:gd name="connsiteY1" fmla="*/ 0 h 4538545"/>
              <a:gd name="connsiteX2" fmla="*/ 5332532 w 5332532"/>
              <a:gd name="connsiteY2" fmla="*/ 4538545 h 4538545"/>
              <a:gd name="connsiteX3" fmla="*/ 442904 w 5332532"/>
              <a:gd name="connsiteY3" fmla="*/ 4538545 h 4538545"/>
              <a:gd name="connsiteX4" fmla="*/ 0 w 5332532"/>
              <a:gd name="connsiteY4" fmla="*/ 4095641 h 4538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2532" h="4538545">
                <a:moveTo>
                  <a:pt x="0" y="0"/>
                </a:moveTo>
                <a:lnTo>
                  <a:pt x="5332532" y="0"/>
                </a:lnTo>
                <a:lnTo>
                  <a:pt x="5332532" y="4538545"/>
                </a:lnTo>
                <a:lnTo>
                  <a:pt x="442904" y="4538545"/>
                </a:lnTo>
                <a:cubicBezTo>
                  <a:pt x="198295" y="4538545"/>
                  <a:pt x="0" y="4340250"/>
                  <a:pt x="0" y="409564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insert an image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DE18656-DE7B-4083-8547-AC8E148C85C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51188" y="4709748"/>
            <a:ext cx="3039620" cy="2148253"/>
          </a:xfrm>
          <a:custGeom>
            <a:avLst/>
            <a:gdLst>
              <a:gd name="connsiteX0" fmla="*/ 486291 w 2591046"/>
              <a:gd name="connsiteY0" fmla="*/ 0 h 2148253"/>
              <a:gd name="connsiteX1" fmla="*/ 2591046 w 2591046"/>
              <a:gd name="connsiteY1" fmla="*/ 0 h 2148253"/>
              <a:gd name="connsiteX2" fmla="*/ 2591046 w 2591046"/>
              <a:gd name="connsiteY2" fmla="*/ 2148253 h 2148253"/>
              <a:gd name="connsiteX3" fmla="*/ 0 w 2591046"/>
              <a:gd name="connsiteY3" fmla="*/ 2148253 h 2148253"/>
              <a:gd name="connsiteX4" fmla="*/ 0 w 2591046"/>
              <a:gd name="connsiteY4" fmla="*/ 486291 h 2148253"/>
              <a:gd name="connsiteX5" fmla="*/ 486291 w 2591046"/>
              <a:gd name="connsiteY5" fmla="*/ 0 h 2148253"/>
              <a:gd name="connsiteX0" fmla="*/ 486291 w 3030994"/>
              <a:gd name="connsiteY0" fmla="*/ 0 h 2148253"/>
              <a:gd name="connsiteX1" fmla="*/ 2591046 w 3030994"/>
              <a:gd name="connsiteY1" fmla="*/ 0 h 2148253"/>
              <a:gd name="connsiteX2" fmla="*/ 3030994 w 3030994"/>
              <a:gd name="connsiteY2" fmla="*/ 2148253 h 2148253"/>
              <a:gd name="connsiteX3" fmla="*/ 0 w 3030994"/>
              <a:gd name="connsiteY3" fmla="*/ 2148253 h 2148253"/>
              <a:gd name="connsiteX4" fmla="*/ 0 w 3030994"/>
              <a:gd name="connsiteY4" fmla="*/ 486291 h 2148253"/>
              <a:gd name="connsiteX5" fmla="*/ 486291 w 3030994"/>
              <a:gd name="connsiteY5" fmla="*/ 0 h 2148253"/>
              <a:gd name="connsiteX0" fmla="*/ 486291 w 3039620"/>
              <a:gd name="connsiteY0" fmla="*/ 0 h 2148253"/>
              <a:gd name="connsiteX1" fmla="*/ 3039620 w 3039620"/>
              <a:gd name="connsiteY1" fmla="*/ 0 h 2148253"/>
              <a:gd name="connsiteX2" fmla="*/ 3030994 w 3039620"/>
              <a:gd name="connsiteY2" fmla="*/ 2148253 h 2148253"/>
              <a:gd name="connsiteX3" fmla="*/ 0 w 3039620"/>
              <a:gd name="connsiteY3" fmla="*/ 2148253 h 2148253"/>
              <a:gd name="connsiteX4" fmla="*/ 0 w 3039620"/>
              <a:gd name="connsiteY4" fmla="*/ 486291 h 2148253"/>
              <a:gd name="connsiteX5" fmla="*/ 486291 w 3039620"/>
              <a:gd name="connsiteY5" fmla="*/ 0 h 214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9620" h="2148253">
                <a:moveTo>
                  <a:pt x="486291" y="0"/>
                </a:moveTo>
                <a:lnTo>
                  <a:pt x="3039620" y="0"/>
                </a:lnTo>
                <a:cubicBezTo>
                  <a:pt x="3036745" y="716084"/>
                  <a:pt x="3033869" y="1432169"/>
                  <a:pt x="3030994" y="2148253"/>
                </a:cubicBezTo>
                <a:lnTo>
                  <a:pt x="0" y="2148253"/>
                </a:lnTo>
                <a:lnTo>
                  <a:pt x="0" y="486291"/>
                </a:lnTo>
                <a:cubicBezTo>
                  <a:pt x="0" y="217720"/>
                  <a:pt x="217720" y="0"/>
                  <a:pt x="48629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insert an image</a:t>
            </a:r>
          </a:p>
        </p:txBody>
      </p:sp>
    </p:spTree>
    <p:extLst>
      <p:ext uri="{BB962C8B-B14F-4D97-AF65-F5344CB8AC3E}">
        <p14:creationId xmlns:p14="http://schemas.microsoft.com/office/powerpoint/2010/main" val="2602432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_Text slide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EB9ED-A6F9-41FF-BA77-65A00A5A5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47" y="552896"/>
            <a:ext cx="10867141" cy="430887"/>
          </a:xfrm>
        </p:spPr>
        <p:txBody>
          <a:bodyPr anchor="ctr"/>
          <a:lstStyle>
            <a:lvl1pPr>
              <a:defRPr sz="2800">
                <a:latin typeface="Filson Pro Book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BE04-D516-4868-B893-7BA5864D0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245970"/>
            <a:ext cx="10874375" cy="4390742"/>
          </a:xfrm>
          <a:prstGeom prst="rect">
            <a:avLst/>
          </a:prstGeom>
        </p:spPr>
        <p:txBody>
          <a:bodyPr/>
          <a:lstStyle>
            <a:lvl1pPr>
              <a:buClr>
                <a:srgbClr val="0098D5"/>
              </a:buClr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buClr>
                <a:srgbClr val="0098D5"/>
              </a:buClr>
              <a:defRPr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buClr>
                <a:srgbClr val="0098D5"/>
              </a:buClr>
              <a:defRPr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buClr>
                <a:srgbClr val="0098D5"/>
              </a:buClr>
              <a:defRPr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buClr>
                <a:srgbClr val="0098D5"/>
              </a:buClr>
              <a:defRPr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C8EE7B-C7DB-44C8-9F19-FE38974030E9}"/>
              </a:ext>
            </a:extLst>
          </p:cNvPr>
          <p:cNvSpPr/>
          <p:nvPr/>
        </p:nvSpPr>
        <p:spPr>
          <a:xfrm>
            <a:off x="0" y="6621517"/>
            <a:ext cx="12192000" cy="23648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C30917-1D23-4E03-8098-321D2F9F1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9789" y="5636711"/>
            <a:ext cx="1381371" cy="9848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5E04CB-E17D-44FC-808A-18D82D77C037}"/>
              </a:ext>
            </a:extLst>
          </p:cNvPr>
          <p:cNvSpPr/>
          <p:nvPr/>
        </p:nvSpPr>
        <p:spPr>
          <a:xfrm>
            <a:off x="0" y="6621517"/>
            <a:ext cx="12192000" cy="2364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55A5E4A-139D-4FE4-9B89-FAF630EE5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9789" y="5636711"/>
            <a:ext cx="1381371" cy="9848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C54D8AB-50D2-4735-8B52-571066D353A2}"/>
              </a:ext>
            </a:extLst>
          </p:cNvPr>
          <p:cNvSpPr/>
          <p:nvPr userDrawn="1"/>
        </p:nvSpPr>
        <p:spPr>
          <a:xfrm>
            <a:off x="0" y="6621517"/>
            <a:ext cx="12192000" cy="2364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1E77CB8-1698-4289-BD48-DD0A98BF7E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9789" y="5636711"/>
            <a:ext cx="1381371" cy="98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6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_Text slide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EB9ED-A6F9-41FF-BA77-65A00A5A5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47" y="552896"/>
            <a:ext cx="10867141" cy="430887"/>
          </a:xfrm>
        </p:spPr>
        <p:txBody>
          <a:bodyPr anchor="ctr"/>
          <a:lstStyle>
            <a:lvl1pPr>
              <a:defRPr sz="2800">
                <a:latin typeface="Filson Pro Book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BE04-D516-4868-B893-7BA5864D0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245970"/>
            <a:ext cx="10874375" cy="4390742"/>
          </a:xfrm>
          <a:prstGeom prst="rect">
            <a:avLst/>
          </a:prstGeom>
        </p:spPr>
        <p:txBody>
          <a:bodyPr/>
          <a:lstStyle>
            <a:lvl1pPr>
              <a:buClr>
                <a:srgbClr val="0098D5"/>
              </a:buClr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buClr>
                <a:srgbClr val="0098D5"/>
              </a:buClr>
              <a:defRPr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buClr>
                <a:srgbClr val="0098D5"/>
              </a:buClr>
              <a:defRPr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buClr>
                <a:srgbClr val="0098D5"/>
              </a:buClr>
              <a:defRPr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buClr>
                <a:srgbClr val="0098D5"/>
              </a:buClr>
              <a:defRPr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C8EE7B-C7DB-44C8-9F19-FE38974030E9}"/>
              </a:ext>
            </a:extLst>
          </p:cNvPr>
          <p:cNvSpPr/>
          <p:nvPr/>
        </p:nvSpPr>
        <p:spPr>
          <a:xfrm>
            <a:off x="0" y="6621517"/>
            <a:ext cx="12192000" cy="23648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9777BD-DC97-4F42-BA4B-AF87DED68115}"/>
              </a:ext>
            </a:extLst>
          </p:cNvPr>
          <p:cNvSpPr/>
          <p:nvPr/>
        </p:nvSpPr>
        <p:spPr>
          <a:xfrm>
            <a:off x="0" y="6621517"/>
            <a:ext cx="12192000" cy="2364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7E0427-4238-4C6E-9970-019EDF463F66}"/>
              </a:ext>
            </a:extLst>
          </p:cNvPr>
          <p:cNvSpPr/>
          <p:nvPr userDrawn="1"/>
        </p:nvSpPr>
        <p:spPr>
          <a:xfrm>
            <a:off x="0" y="6621517"/>
            <a:ext cx="12192000" cy="2364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300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_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EB9ED-A6F9-41FF-BA77-65A00A5A5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47" y="522119"/>
            <a:ext cx="10867141" cy="430887"/>
          </a:xfrm>
        </p:spPr>
        <p:txBody>
          <a:bodyPr anchor="ctr"/>
          <a:lstStyle>
            <a:lvl1pPr>
              <a:defRPr sz="2800">
                <a:latin typeface="Filson Pro Book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815026-035E-4CE5-B54D-83D95BDEE906}"/>
              </a:ext>
            </a:extLst>
          </p:cNvPr>
          <p:cNvSpPr/>
          <p:nvPr/>
        </p:nvSpPr>
        <p:spPr>
          <a:xfrm>
            <a:off x="0" y="6621517"/>
            <a:ext cx="12192000" cy="23648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CC538-989F-487B-92CC-DFBD9DC432A2}"/>
              </a:ext>
            </a:extLst>
          </p:cNvPr>
          <p:cNvSpPr/>
          <p:nvPr/>
        </p:nvSpPr>
        <p:spPr>
          <a:xfrm>
            <a:off x="0" y="6621517"/>
            <a:ext cx="12192000" cy="2364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1A0458-7F16-4383-A833-76D4F40B589E}"/>
              </a:ext>
            </a:extLst>
          </p:cNvPr>
          <p:cNvSpPr/>
          <p:nvPr userDrawn="1"/>
        </p:nvSpPr>
        <p:spPr>
          <a:xfrm>
            <a:off x="0" y="6621517"/>
            <a:ext cx="12192000" cy="2364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376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_Tex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EB9ED-A6F9-41FF-BA77-65A00A5A5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47" y="552896"/>
            <a:ext cx="10867141" cy="430887"/>
          </a:xfrm>
        </p:spPr>
        <p:txBody>
          <a:bodyPr anchor="ctr"/>
          <a:lstStyle>
            <a:lvl1pPr>
              <a:defRPr sz="2800">
                <a:latin typeface="Filson Pro Book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266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SC_Image se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23A2C1B-6B15-4DA6-968B-B4E7314DAD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02156" y="107954"/>
            <a:ext cx="1990725" cy="1419225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7786DC9-BF29-4C95-98A0-FB4B87CE9B92}"/>
              </a:ext>
            </a:extLst>
          </p:cNvPr>
          <p:cNvSpPr/>
          <p:nvPr userDrawn="1"/>
        </p:nvSpPr>
        <p:spPr>
          <a:xfrm>
            <a:off x="-11724" y="621323"/>
            <a:ext cx="12215447" cy="6236676"/>
          </a:xfrm>
          <a:custGeom>
            <a:avLst/>
            <a:gdLst>
              <a:gd name="connsiteX0" fmla="*/ 0 w 12215447"/>
              <a:gd name="connsiteY0" fmla="*/ 0 h 6236676"/>
              <a:gd name="connsiteX1" fmla="*/ 5115172 w 12215447"/>
              <a:gd name="connsiteY1" fmla="*/ 0 h 6236676"/>
              <a:gd name="connsiteX2" fmla="*/ 6013939 w 12215447"/>
              <a:gd name="connsiteY2" fmla="*/ 898767 h 6236676"/>
              <a:gd name="connsiteX3" fmla="*/ 6013939 w 12215447"/>
              <a:gd name="connsiteY3" fmla="*/ 3505199 h 6236676"/>
              <a:gd name="connsiteX4" fmla="*/ 6013939 w 12215447"/>
              <a:gd name="connsiteY4" fmla="*/ 4931875 h 6236676"/>
              <a:gd name="connsiteX5" fmla="*/ 6912706 w 12215447"/>
              <a:gd name="connsiteY5" fmla="*/ 5830642 h 6236676"/>
              <a:gd name="connsiteX6" fmla="*/ 12215447 w 12215447"/>
              <a:gd name="connsiteY6" fmla="*/ 5830642 h 6236676"/>
              <a:gd name="connsiteX7" fmla="*/ 12215447 w 12215447"/>
              <a:gd name="connsiteY7" fmla="*/ 6236676 h 6236676"/>
              <a:gd name="connsiteX8" fmla="*/ 5115172 w 12215447"/>
              <a:gd name="connsiteY8" fmla="*/ 6236676 h 6236676"/>
              <a:gd name="connsiteX9" fmla="*/ 0 w 12215447"/>
              <a:gd name="connsiteY9" fmla="*/ 6236676 h 6236676"/>
              <a:gd name="connsiteX10" fmla="*/ 0 w 12215447"/>
              <a:gd name="connsiteY10" fmla="*/ 0 h 623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15447" h="6236676">
                <a:moveTo>
                  <a:pt x="0" y="0"/>
                </a:moveTo>
                <a:lnTo>
                  <a:pt x="5115172" y="0"/>
                </a:lnTo>
                <a:cubicBezTo>
                  <a:pt x="5611549" y="0"/>
                  <a:pt x="6013939" y="402392"/>
                  <a:pt x="6013939" y="898767"/>
                </a:cubicBezTo>
                <a:lnTo>
                  <a:pt x="6013939" y="3505199"/>
                </a:lnTo>
                <a:lnTo>
                  <a:pt x="6013939" y="4931875"/>
                </a:lnTo>
                <a:cubicBezTo>
                  <a:pt x="6013939" y="5428250"/>
                  <a:pt x="6416331" y="5830642"/>
                  <a:pt x="6912706" y="5830642"/>
                </a:cubicBezTo>
                <a:lnTo>
                  <a:pt x="12215447" y="5830642"/>
                </a:lnTo>
                <a:lnTo>
                  <a:pt x="12215447" y="6236676"/>
                </a:lnTo>
                <a:lnTo>
                  <a:pt x="5115172" y="6236676"/>
                </a:lnTo>
                <a:lnTo>
                  <a:pt x="0" y="623667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5C30EA4-626E-48B5-83F5-8B0E39441A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02215" y="1664676"/>
            <a:ext cx="6201509" cy="4787288"/>
          </a:xfrm>
          <a:custGeom>
            <a:avLst/>
            <a:gdLst>
              <a:gd name="connsiteX0" fmla="*/ 0 w 6201509"/>
              <a:gd name="connsiteY0" fmla="*/ 0 h 4787288"/>
              <a:gd name="connsiteX1" fmla="*/ 6201509 w 6201509"/>
              <a:gd name="connsiteY1" fmla="*/ 0 h 4787288"/>
              <a:gd name="connsiteX2" fmla="*/ 6201509 w 6201509"/>
              <a:gd name="connsiteY2" fmla="*/ 4787288 h 4787288"/>
              <a:gd name="connsiteX3" fmla="*/ 898767 w 6201509"/>
              <a:gd name="connsiteY3" fmla="*/ 4787288 h 4787288"/>
              <a:gd name="connsiteX4" fmla="*/ 0 w 6201509"/>
              <a:gd name="connsiteY4" fmla="*/ 3888521 h 478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1509" h="4787288">
                <a:moveTo>
                  <a:pt x="0" y="0"/>
                </a:moveTo>
                <a:lnTo>
                  <a:pt x="6201509" y="0"/>
                </a:lnTo>
                <a:lnTo>
                  <a:pt x="6201509" y="4787288"/>
                </a:lnTo>
                <a:lnTo>
                  <a:pt x="898767" y="4787288"/>
                </a:lnTo>
                <a:cubicBezTo>
                  <a:pt x="402392" y="4787288"/>
                  <a:pt x="0" y="4384896"/>
                  <a:pt x="0" y="38885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insert an image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DF91610-2ED1-4F29-B65F-6F8A7C9B62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747" y="2468636"/>
            <a:ext cx="4836108" cy="5539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3600" b="0">
                <a:solidFill>
                  <a:srgbClr val="FFFFFF"/>
                </a:solidFill>
                <a:latin typeface="Filson Pro Light" panose="02000000000000000000" pitchFamily="50" charset="0"/>
              </a:defRPr>
            </a:lvl1pPr>
          </a:lstStyle>
          <a:p>
            <a:r>
              <a:rPr lang="en-US" dirty="0"/>
              <a:t>Enter heading here</a:t>
            </a:r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1CE2A2E-D708-4333-8AE5-84B33189AC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413" y="4551031"/>
            <a:ext cx="3878362" cy="6378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ilsonProBold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13729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_Tex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EB9ED-A6F9-41FF-BA77-65A00A5A5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47" y="552896"/>
            <a:ext cx="10867141" cy="430887"/>
          </a:xfr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BE04-D516-4868-B893-7BA5864D0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4" y="1245970"/>
            <a:ext cx="5140738" cy="4390742"/>
          </a:xfrm>
          <a:prstGeom prst="rect">
            <a:avLst/>
          </a:prstGeom>
        </p:spPr>
        <p:txBody>
          <a:bodyPr/>
          <a:lstStyle>
            <a:lvl1pPr>
              <a:buClr>
                <a:srgbClr val="0098D5"/>
              </a:buClr>
              <a:defRPr>
                <a:solidFill>
                  <a:schemeClr val="tx2"/>
                </a:solidFill>
                <a:latin typeface="+mn-lt"/>
              </a:defRPr>
            </a:lvl1pPr>
            <a:lvl2pPr>
              <a:buClr>
                <a:srgbClr val="0098D5"/>
              </a:buClr>
              <a:defRPr>
                <a:solidFill>
                  <a:schemeClr val="tx2"/>
                </a:solidFill>
                <a:latin typeface="+mn-lt"/>
              </a:defRPr>
            </a:lvl2pPr>
            <a:lvl3pPr>
              <a:buClr>
                <a:srgbClr val="0098D5"/>
              </a:buClr>
              <a:defRPr>
                <a:solidFill>
                  <a:schemeClr val="tx2"/>
                </a:solidFill>
                <a:latin typeface="+mn-lt"/>
              </a:defRPr>
            </a:lvl3pPr>
            <a:lvl4pPr>
              <a:buClr>
                <a:srgbClr val="0098D5"/>
              </a:buClr>
              <a:defRPr>
                <a:solidFill>
                  <a:schemeClr val="tx2"/>
                </a:solidFill>
                <a:latin typeface="+mn-lt"/>
              </a:defRPr>
            </a:lvl4pPr>
            <a:lvl5pPr>
              <a:buClr>
                <a:srgbClr val="0098D5"/>
              </a:buCl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7B9D3B-E40C-4131-9B62-332383FE2EB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92448" y="1245970"/>
            <a:ext cx="5140738" cy="4390742"/>
          </a:xfrm>
          <a:prstGeom prst="rect">
            <a:avLst/>
          </a:prstGeom>
        </p:spPr>
        <p:txBody>
          <a:bodyPr/>
          <a:lstStyle>
            <a:lvl1pPr>
              <a:buClr>
                <a:srgbClr val="0098D5"/>
              </a:buClr>
              <a:defRPr>
                <a:solidFill>
                  <a:schemeClr val="tx2"/>
                </a:solidFill>
                <a:latin typeface="+mn-lt"/>
              </a:defRPr>
            </a:lvl1pPr>
            <a:lvl2pPr>
              <a:buClr>
                <a:srgbClr val="0098D5"/>
              </a:buClr>
              <a:defRPr>
                <a:solidFill>
                  <a:schemeClr val="tx2"/>
                </a:solidFill>
                <a:latin typeface="+mn-lt"/>
              </a:defRPr>
            </a:lvl2pPr>
            <a:lvl3pPr>
              <a:buClr>
                <a:srgbClr val="0098D5"/>
              </a:buClr>
              <a:defRPr>
                <a:solidFill>
                  <a:schemeClr val="tx2"/>
                </a:solidFill>
                <a:latin typeface="+mn-lt"/>
              </a:defRPr>
            </a:lvl3pPr>
            <a:lvl4pPr>
              <a:buClr>
                <a:srgbClr val="0098D5"/>
              </a:buClr>
              <a:defRPr>
                <a:solidFill>
                  <a:schemeClr val="tx2"/>
                </a:solidFill>
                <a:latin typeface="+mn-lt"/>
              </a:defRPr>
            </a:lvl4pPr>
            <a:lvl5pPr>
              <a:buClr>
                <a:srgbClr val="0098D5"/>
              </a:buCl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88059A-30E9-4A00-A776-616C14D77D56}"/>
              </a:ext>
            </a:extLst>
          </p:cNvPr>
          <p:cNvSpPr/>
          <p:nvPr/>
        </p:nvSpPr>
        <p:spPr>
          <a:xfrm>
            <a:off x="0" y="6621517"/>
            <a:ext cx="12192000" cy="23648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87B9FB-FA1D-43FA-A1A0-68850BD0A141}"/>
              </a:ext>
            </a:extLst>
          </p:cNvPr>
          <p:cNvSpPr/>
          <p:nvPr/>
        </p:nvSpPr>
        <p:spPr>
          <a:xfrm>
            <a:off x="0" y="6621517"/>
            <a:ext cx="12192000" cy="2364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CCD118-452D-4E38-B2C5-3DB12B1E5E75}"/>
              </a:ext>
            </a:extLst>
          </p:cNvPr>
          <p:cNvSpPr/>
          <p:nvPr userDrawn="1"/>
        </p:nvSpPr>
        <p:spPr>
          <a:xfrm>
            <a:off x="0" y="6621517"/>
            <a:ext cx="12192000" cy="2364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804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4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SC_Blue to Sage gradient">
    <p:bg>
      <p:bgPr>
        <a:gradFill flip="none" rotWithShape="1">
          <a:gsLst>
            <a:gs pos="0">
              <a:schemeClr val="tx1"/>
            </a:gs>
            <a:gs pos="100000">
              <a:schemeClr val="accent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574CD01-D683-478E-A69F-BDF74F208037}"/>
              </a:ext>
            </a:extLst>
          </p:cNvPr>
          <p:cNvSpPr/>
          <p:nvPr userDrawn="1"/>
        </p:nvSpPr>
        <p:spPr>
          <a:xfrm>
            <a:off x="-1132764" y="-1091821"/>
            <a:ext cx="12665952" cy="7400546"/>
          </a:xfrm>
          <a:prstGeom prst="roundRect">
            <a:avLst>
              <a:gd name="adj" fmla="val 15007"/>
            </a:avLst>
          </a:prstGeom>
          <a:solidFill>
            <a:schemeClr val="bg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E2DDEDE-A575-4EA9-811D-ABAB314266CE}"/>
              </a:ext>
            </a:extLst>
          </p:cNvPr>
          <p:cNvSpPr/>
          <p:nvPr/>
        </p:nvSpPr>
        <p:spPr>
          <a:xfrm>
            <a:off x="-1132764" y="-1091821"/>
            <a:ext cx="12665952" cy="7400546"/>
          </a:xfrm>
          <a:prstGeom prst="roundRect">
            <a:avLst>
              <a:gd name="adj" fmla="val 15007"/>
            </a:avLst>
          </a:prstGeom>
          <a:solidFill>
            <a:schemeClr val="bg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3EB9ED-A6F9-41FF-BA77-65A00A5A5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47" y="552896"/>
            <a:ext cx="10867141" cy="430887"/>
          </a:xfrm>
        </p:spPr>
        <p:txBody>
          <a:bodyPr anchor="ctr"/>
          <a:lstStyle>
            <a:lvl1pPr>
              <a:defRPr sz="2800">
                <a:solidFill>
                  <a:schemeClr val="bg1"/>
                </a:solidFill>
                <a:latin typeface="Filson Pro Book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479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SC_Blue to Coral gradient">
    <p:bg>
      <p:bgPr>
        <a:gradFill flip="none" rotWithShape="1">
          <a:gsLst>
            <a:gs pos="0">
              <a:schemeClr val="tx1"/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FD21042-F426-491F-BC5C-F8716F7A2727}"/>
              </a:ext>
            </a:extLst>
          </p:cNvPr>
          <p:cNvSpPr/>
          <p:nvPr userDrawn="1"/>
        </p:nvSpPr>
        <p:spPr>
          <a:xfrm>
            <a:off x="-1132764" y="-1091821"/>
            <a:ext cx="12665952" cy="7400546"/>
          </a:xfrm>
          <a:prstGeom prst="roundRect">
            <a:avLst>
              <a:gd name="adj" fmla="val 15007"/>
            </a:avLst>
          </a:prstGeom>
          <a:solidFill>
            <a:schemeClr val="bg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E2DDEDE-A575-4EA9-811D-ABAB314266CE}"/>
              </a:ext>
            </a:extLst>
          </p:cNvPr>
          <p:cNvSpPr/>
          <p:nvPr/>
        </p:nvSpPr>
        <p:spPr>
          <a:xfrm>
            <a:off x="-1132764" y="-1091821"/>
            <a:ext cx="12665952" cy="7400546"/>
          </a:xfrm>
          <a:prstGeom prst="roundRect">
            <a:avLst>
              <a:gd name="adj" fmla="val 15007"/>
            </a:avLst>
          </a:prstGeom>
          <a:solidFill>
            <a:schemeClr val="bg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3EB9ED-A6F9-41FF-BA77-65A00A5A5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47" y="552896"/>
            <a:ext cx="10867141" cy="430887"/>
          </a:xfrm>
        </p:spPr>
        <p:txBody>
          <a:bodyPr anchor="ctr"/>
          <a:lstStyle>
            <a:lvl1pPr>
              <a:defRPr sz="2800">
                <a:solidFill>
                  <a:schemeClr val="bg1"/>
                </a:solidFill>
                <a:latin typeface="Filson Pro Book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293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SC_Blue to Navy gradient">
    <p:bg>
      <p:bgPr>
        <a:gradFill flip="none" rotWithShape="1">
          <a:gsLst>
            <a:gs pos="0">
              <a:schemeClr val="tx1"/>
            </a:gs>
            <a:gs pos="100000">
              <a:schemeClr val="tx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E2DDEDE-A575-4EA9-811D-ABAB314266CE}"/>
              </a:ext>
            </a:extLst>
          </p:cNvPr>
          <p:cNvSpPr/>
          <p:nvPr/>
        </p:nvSpPr>
        <p:spPr>
          <a:xfrm>
            <a:off x="-1132764" y="-1091821"/>
            <a:ext cx="12665952" cy="7400546"/>
          </a:xfrm>
          <a:prstGeom prst="roundRect">
            <a:avLst>
              <a:gd name="adj" fmla="val 15007"/>
            </a:avLst>
          </a:prstGeom>
          <a:solidFill>
            <a:schemeClr val="bg1">
              <a:lumMod val="95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4D9B846-C57B-4EB2-A4BE-AF1061DCF6D8}"/>
              </a:ext>
            </a:extLst>
          </p:cNvPr>
          <p:cNvSpPr/>
          <p:nvPr userDrawn="1"/>
        </p:nvSpPr>
        <p:spPr>
          <a:xfrm>
            <a:off x="-1132764" y="-1091821"/>
            <a:ext cx="12665952" cy="7400546"/>
          </a:xfrm>
          <a:prstGeom prst="roundRect">
            <a:avLst>
              <a:gd name="adj" fmla="val 15007"/>
            </a:avLst>
          </a:prstGeom>
          <a:solidFill>
            <a:schemeClr val="bg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3EB9ED-A6F9-41FF-BA77-65A00A5A5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47" y="522119"/>
            <a:ext cx="10867141" cy="430887"/>
          </a:xfrm>
        </p:spPr>
        <p:txBody>
          <a:bodyPr anchor="ctr"/>
          <a:lstStyle>
            <a:lvl1pPr>
              <a:defRPr sz="2800">
                <a:solidFill>
                  <a:schemeClr val="bg1"/>
                </a:solidFill>
                <a:latin typeface="Filson Pro Book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7613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SC_Sage to Navy gradient">
    <p:bg>
      <p:bgPr>
        <a:gradFill flip="none" rotWithShape="1">
          <a:gsLst>
            <a:gs pos="100000">
              <a:schemeClr val="accent1"/>
            </a:gs>
            <a:gs pos="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C5E1FB8-0DFA-4C60-9440-FE75947FE4AE}"/>
              </a:ext>
            </a:extLst>
          </p:cNvPr>
          <p:cNvSpPr/>
          <p:nvPr userDrawn="1"/>
        </p:nvSpPr>
        <p:spPr>
          <a:xfrm>
            <a:off x="-1132764" y="-1091821"/>
            <a:ext cx="12665952" cy="7400546"/>
          </a:xfrm>
          <a:prstGeom prst="roundRect">
            <a:avLst>
              <a:gd name="adj" fmla="val 15007"/>
            </a:avLst>
          </a:prstGeom>
          <a:solidFill>
            <a:schemeClr val="bg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E2DDEDE-A575-4EA9-811D-ABAB314266CE}"/>
              </a:ext>
            </a:extLst>
          </p:cNvPr>
          <p:cNvSpPr/>
          <p:nvPr/>
        </p:nvSpPr>
        <p:spPr>
          <a:xfrm>
            <a:off x="-1132764" y="-1091821"/>
            <a:ext cx="12665952" cy="7400546"/>
          </a:xfrm>
          <a:prstGeom prst="roundRect">
            <a:avLst>
              <a:gd name="adj" fmla="val 15007"/>
            </a:avLst>
          </a:prstGeom>
          <a:solidFill>
            <a:schemeClr val="bg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3EB9ED-A6F9-41FF-BA77-65A00A5A5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47" y="552896"/>
            <a:ext cx="10867141" cy="430887"/>
          </a:xfrm>
        </p:spPr>
        <p:txBody>
          <a:bodyPr anchor="ctr"/>
          <a:lstStyle>
            <a:lvl1pPr>
              <a:defRPr sz="2800">
                <a:solidFill>
                  <a:schemeClr val="bg1"/>
                </a:solidFill>
                <a:latin typeface="Filson Pro Book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1004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SC_Blue to Navy gradient 2">
    <p:bg>
      <p:bgPr>
        <a:gradFill>
          <a:gsLst>
            <a:gs pos="100000">
              <a:schemeClr val="tx2"/>
            </a:gs>
            <a:gs pos="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68FD39-DBCD-4010-9BAC-30CB3109B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47" y="552896"/>
            <a:ext cx="10867141" cy="430887"/>
          </a:xfrm>
        </p:spPr>
        <p:txBody>
          <a:bodyPr anchor="ctr"/>
          <a:lstStyle>
            <a:lvl1pPr>
              <a:defRPr sz="2800">
                <a:solidFill>
                  <a:schemeClr val="bg1"/>
                </a:solidFill>
                <a:latin typeface="Filson Pro Book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068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SC_Image se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A1C0F67F-A2A7-4143-B5D6-1BDBF3CEA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3813" y="1665288"/>
            <a:ext cx="12215813" cy="5192712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en-GB" dirty="0"/>
              <a:t>Click icon to insert an image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23A2C1B-6B15-4DA6-968B-B4E7314DAD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02156" y="107954"/>
            <a:ext cx="1990725" cy="1419225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7786DC9-BF29-4C95-98A0-FB4B87CE9B92}"/>
              </a:ext>
            </a:extLst>
          </p:cNvPr>
          <p:cNvSpPr/>
          <p:nvPr userDrawn="1"/>
        </p:nvSpPr>
        <p:spPr>
          <a:xfrm>
            <a:off x="-11724" y="621323"/>
            <a:ext cx="12215447" cy="6236676"/>
          </a:xfrm>
          <a:custGeom>
            <a:avLst/>
            <a:gdLst>
              <a:gd name="connsiteX0" fmla="*/ 0 w 12215447"/>
              <a:gd name="connsiteY0" fmla="*/ 0 h 6236676"/>
              <a:gd name="connsiteX1" fmla="*/ 5115172 w 12215447"/>
              <a:gd name="connsiteY1" fmla="*/ 0 h 6236676"/>
              <a:gd name="connsiteX2" fmla="*/ 6013939 w 12215447"/>
              <a:gd name="connsiteY2" fmla="*/ 898767 h 6236676"/>
              <a:gd name="connsiteX3" fmla="*/ 6013939 w 12215447"/>
              <a:gd name="connsiteY3" fmla="*/ 3505199 h 6236676"/>
              <a:gd name="connsiteX4" fmla="*/ 6013939 w 12215447"/>
              <a:gd name="connsiteY4" fmla="*/ 4931875 h 6236676"/>
              <a:gd name="connsiteX5" fmla="*/ 6912706 w 12215447"/>
              <a:gd name="connsiteY5" fmla="*/ 5830642 h 6236676"/>
              <a:gd name="connsiteX6" fmla="*/ 12215447 w 12215447"/>
              <a:gd name="connsiteY6" fmla="*/ 5830642 h 6236676"/>
              <a:gd name="connsiteX7" fmla="*/ 12215447 w 12215447"/>
              <a:gd name="connsiteY7" fmla="*/ 6236676 h 6236676"/>
              <a:gd name="connsiteX8" fmla="*/ 5115172 w 12215447"/>
              <a:gd name="connsiteY8" fmla="*/ 6236676 h 6236676"/>
              <a:gd name="connsiteX9" fmla="*/ 0 w 12215447"/>
              <a:gd name="connsiteY9" fmla="*/ 6236676 h 6236676"/>
              <a:gd name="connsiteX10" fmla="*/ 0 w 12215447"/>
              <a:gd name="connsiteY10" fmla="*/ 0 h 623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15447" h="6236676">
                <a:moveTo>
                  <a:pt x="0" y="0"/>
                </a:moveTo>
                <a:lnTo>
                  <a:pt x="5115172" y="0"/>
                </a:lnTo>
                <a:cubicBezTo>
                  <a:pt x="5611549" y="0"/>
                  <a:pt x="6013939" y="402392"/>
                  <a:pt x="6013939" y="898767"/>
                </a:cubicBezTo>
                <a:lnTo>
                  <a:pt x="6013939" y="3505199"/>
                </a:lnTo>
                <a:lnTo>
                  <a:pt x="6013939" y="4931875"/>
                </a:lnTo>
                <a:cubicBezTo>
                  <a:pt x="6013939" y="5428250"/>
                  <a:pt x="6416331" y="5830642"/>
                  <a:pt x="6912706" y="5830642"/>
                </a:cubicBezTo>
                <a:lnTo>
                  <a:pt x="12215447" y="5830642"/>
                </a:lnTo>
                <a:lnTo>
                  <a:pt x="12215447" y="6236676"/>
                </a:lnTo>
                <a:lnTo>
                  <a:pt x="5115172" y="6236676"/>
                </a:lnTo>
                <a:lnTo>
                  <a:pt x="0" y="623667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tx2">
                  <a:alpha val="75000"/>
                </a:schemeClr>
              </a:gs>
              <a:gs pos="0">
                <a:schemeClr val="tx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F5832E65-2ADC-4FC6-AFD0-5013D5B55C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747" y="2468636"/>
            <a:ext cx="4836108" cy="5539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3600" b="0">
                <a:solidFill>
                  <a:srgbClr val="FFFFFF"/>
                </a:solidFill>
                <a:latin typeface="Filson Pro Light" panose="02000000000000000000" pitchFamily="50" charset="0"/>
              </a:defRPr>
            </a:lvl1pPr>
          </a:lstStyle>
          <a:p>
            <a:r>
              <a:rPr lang="en-US" dirty="0"/>
              <a:t>Enter heading here</a:t>
            </a:r>
            <a:endParaRPr lang="en-GB" dirty="0"/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31124DFA-55F4-4431-A116-A7A249BA572E}"/>
              </a:ext>
            </a:extLst>
          </p:cNvPr>
          <p:cNvSpPr txBox="1">
            <a:spLocks/>
          </p:cNvSpPr>
          <p:nvPr userDrawn="1"/>
        </p:nvSpPr>
        <p:spPr>
          <a:xfrm>
            <a:off x="633413" y="4551031"/>
            <a:ext cx="3878362" cy="6378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0098D5"/>
              </a:buClr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FilsonProBold" pitchFamily="50" charset="0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98D5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98D5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98D5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98D5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30758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SC_Titl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2D55A68E-332D-4C98-AFA2-CAFCD2C54741}"/>
              </a:ext>
            </a:extLst>
          </p:cNvPr>
          <p:cNvSpPr/>
          <p:nvPr userDrawn="1"/>
        </p:nvSpPr>
        <p:spPr>
          <a:xfrm>
            <a:off x="-22672" y="2"/>
            <a:ext cx="10897501" cy="195942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9A872042-05A6-42F2-8159-CB27CF637F08}"/>
              </a:ext>
            </a:extLst>
          </p:cNvPr>
          <p:cNvSpPr/>
          <p:nvPr userDrawn="1"/>
        </p:nvSpPr>
        <p:spPr>
          <a:xfrm>
            <a:off x="9241971" y="-16328"/>
            <a:ext cx="2950029" cy="1976632"/>
          </a:xfrm>
          <a:custGeom>
            <a:avLst/>
            <a:gdLst>
              <a:gd name="connsiteX0" fmla="*/ 0 w 2950029"/>
              <a:gd name="connsiteY0" fmla="*/ 0 h 1976632"/>
              <a:gd name="connsiteX1" fmla="*/ 2950029 w 2950029"/>
              <a:gd name="connsiteY1" fmla="*/ 0 h 1976632"/>
              <a:gd name="connsiteX2" fmla="*/ 2950029 w 2950029"/>
              <a:gd name="connsiteY2" fmla="*/ 1976632 h 1976632"/>
              <a:gd name="connsiteX3" fmla="*/ 673815 w 2950029"/>
              <a:gd name="connsiteY3" fmla="*/ 1976632 h 1976632"/>
              <a:gd name="connsiteX4" fmla="*/ 0 w 2950029"/>
              <a:gd name="connsiteY4" fmla="*/ 1302817 h 1976632"/>
              <a:gd name="connsiteX5" fmla="*/ 0 w 2950029"/>
              <a:gd name="connsiteY5" fmla="*/ 0 h 197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0029" h="1976632">
                <a:moveTo>
                  <a:pt x="0" y="0"/>
                </a:moveTo>
                <a:lnTo>
                  <a:pt x="2950029" y="0"/>
                </a:lnTo>
                <a:lnTo>
                  <a:pt x="2950029" y="1976632"/>
                </a:lnTo>
                <a:lnTo>
                  <a:pt x="673815" y="1976632"/>
                </a:lnTo>
                <a:cubicBezTo>
                  <a:pt x="301677" y="1976632"/>
                  <a:pt x="0" y="1674955"/>
                  <a:pt x="0" y="130281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5" name="Right Triangle 74"/>
          <p:cNvSpPr/>
          <p:nvPr/>
        </p:nvSpPr>
        <p:spPr>
          <a:xfrm rot="10800000" flipH="1">
            <a:off x="-3" y="3341885"/>
            <a:ext cx="8522336" cy="3516114"/>
          </a:xfrm>
          <a:custGeom>
            <a:avLst/>
            <a:gdLst/>
            <a:ahLst/>
            <a:cxnLst/>
            <a:rect l="l" t="t" r="r" b="b"/>
            <a:pathLst>
              <a:path w="6391752" h="3516114">
                <a:moveTo>
                  <a:pt x="0" y="3516114"/>
                </a:moveTo>
                <a:lnTo>
                  <a:pt x="6391752" y="3516114"/>
                </a:lnTo>
                <a:lnTo>
                  <a:pt x="6391747" y="3516111"/>
                </a:lnTo>
                <a:lnTo>
                  <a:pt x="2" y="351611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98D5"/>
              </a:solidFill>
            </a:endParaRPr>
          </a:p>
        </p:txBody>
      </p:sp>
      <p:sp>
        <p:nvSpPr>
          <p:cNvPr id="9" name="Right Triangle 74">
            <a:extLst>
              <a:ext uri="{FF2B5EF4-FFF2-40B4-BE49-F238E27FC236}">
                <a16:creationId xmlns:a16="http://schemas.microsoft.com/office/drawing/2014/main" id="{6882FEDB-F701-44E3-8D72-D154651E8580}"/>
              </a:ext>
            </a:extLst>
          </p:cNvPr>
          <p:cNvSpPr/>
          <p:nvPr/>
        </p:nvSpPr>
        <p:spPr>
          <a:xfrm rot="10800000" flipH="1">
            <a:off x="-3" y="3341885"/>
            <a:ext cx="8522336" cy="3516114"/>
          </a:xfrm>
          <a:custGeom>
            <a:avLst/>
            <a:gdLst/>
            <a:ahLst/>
            <a:cxnLst/>
            <a:rect l="l" t="t" r="r" b="b"/>
            <a:pathLst>
              <a:path w="6391752" h="3516114">
                <a:moveTo>
                  <a:pt x="0" y="3516114"/>
                </a:moveTo>
                <a:lnTo>
                  <a:pt x="6391752" y="3516114"/>
                </a:lnTo>
                <a:lnTo>
                  <a:pt x="6391747" y="3516111"/>
                </a:lnTo>
                <a:lnTo>
                  <a:pt x="2" y="351611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98D5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508B74E-B8B8-4F1B-BA96-C5DB3F495F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688" y="666462"/>
            <a:ext cx="6975416" cy="492443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3200" b="0">
                <a:solidFill>
                  <a:srgbClr val="FFFFFF"/>
                </a:solidFill>
                <a:latin typeface="Filson Pro Book" panose="02000000000000000000" pitchFamily="50" charset="0"/>
              </a:defRPr>
            </a:lvl1pPr>
          </a:lstStyle>
          <a:p>
            <a:r>
              <a:rPr lang="en-US" dirty="0"/>
              <a:t>Enter heading here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AFE0A0-D581-4B7F-A660-29B99BF8B98A}"/>
              </a:ext>
            </a:extLst>
          </p:cNvPr>
          <p:cNvSpPr txBox="1"/>
          <p:nvPr/>
        </p:nvSpPr>
        <p:spPr>
          <a:xfrm>
            <a:off x="12418142" y="2074606"/>
            <a:ext cx="152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Delete the current image</a:t>
            </a:r>
          </a:p>
          <a:p>
            <a:endParaRPr lang="en-GB" dirty="0"/>
          </a:p>
          <a:p>
            <a:r>
              <a:rPr lang="en-GB" dirty="0"/>
              <a:t>Use the placeholder to insert your chosen image and select: Arrange/ ‘Send to Back’ </a:t>
            </a:r>
          </a:p>
        </p:txBody>
      </p:sp>
      <p:sp>
        <p:nvSpPr>
          <p:cNvPr id="17" name="Right Triangle 74">
            <a:extLst>
              <a:ext uri="{FF2B5EF4-FFF2-40B4-BE49-F238E27FC236}">
                <a16:creationId xmlns:a16="http://schemas.microsoft.com/office/drawing/2014/main" id="{61AB6425-5230-4B7D-8B96-2FA18D0BA923}"/>
              </a:ext>
            </a:extLst>
          </p:cNvPr>
          <p:cNvSpPr/>
          <p:nvPr/>
        </p:nvSpPr>
        <p:spPr>
          <a:xfrm rot="10800000" flipH="1">
            <a:off x="-3" y="3341885"/>
            <a:ext cx="8522336" cy="3516114"/>
          </a:xfrm>
          <a:custGeom>
            <a:avLst/>
            <a:gdLst/>
            <a:ahLst/>
            <a:cxnLst/>
            <a:rect l="l" t="t" r="r" b="b"/>
            <a:pathLst>
              <a:path w="6391752" h="3516114">
                <a:moveTo>
                  <a:pt x="0" y="3516114"/>
                </a:moveTo>
                <a:lnTo>
                  <a:pt x="6391752" y="3516114"/>
                </a:lnTo>
                <a:lnTo>
                  <a:pt x="6391747" y="3516111"/>
                </a:lnTo>
                <a:lnTo>
                  <a:pt x="2" y="351611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98D5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F05AF3-5B73-48E2-8238-97E45C619BEA}"/>
              </a:ext>
            </a:extLst>
          </p:cNvPr>
          <p:cNvSpPr txBox="1"/>
          <p:nvPr/>
        </p:nvSpPr>
        <p:spPr>
          <a:xfrm>
            <a:off x="12418142" y="2074606"/>
            <a:ext cx="152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Delete the current image</a:t>
            </a:r>
          </a:p>
          <a:p>
            <a:endParaRPr lang="en-GB" dirty="0"/>
          </a:p>
          <a:p>
            <a:r>
              <a:rPr lang="en-GB" dirty="0"/>
              <a:t>Use the placeholder to insert your chosen image and select: Arrange/ ‘Send to Back’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BC3E643-F9E3-40A1-817B-7885C04FE561}"/>
              </a:ext>
            </a:extLst>
          </p:cNvPr>
          <p:cNvGrpSpPr/>
          <p:nvPr/>
        </p:nvGrpSpPr>
        <p:grpSpPr>
          <a:xfrm>
            <a:off x="-1128702" y="30767"/>
            <a:ext cx="519867" cy="2842869"/>
            <a:chOff x="-1128702" y="198238"/>
            <a:chExt cx="519867" cy="284286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A42CC96-43A9-4687-9D4E-89AF4957A1E4}"/>
                </a:ext>
              </a:extLst>
            </p:cNvPr>
            <p:cNvSpPr/>
            <p:nvPr/>
          </p:nvSpPr>
          <p:spPr>
            <a:xfrm>
              <a:off x="-1128702" y="802171"/>
              <a:ext cx="518482" cy="4779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36A0DB0-4702-4D38-AE1E-598A1EB642F1}"/>
                </a:ext>
              </a:extLst>
            </p:cNvPr>
            <p:cNvSpPr/>
            <p:nvPr/>
          </p:nvSpPr>
          <p:spPr>
            <a:xfrm>
              <a:off x="-1128702" y="1393351"/>
              <a:ext cx="518482" cy="4779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D8B78E9-760C-4490-8776-D057C52D2D7E}"/>
                </a:ext>
              </a:extLst>
            </p:cNvPr>
            <p:cNvSpPr/>
            <p:nvPr/>
          </p:nvSpPr>
          <p:spPr>
            <a:xfrm>
              <a:off x="-1128702" y="1984531"/>
              <a:ext cx="518482" cy="4779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1AFEC66-C9B4-41F0-B9AB-745FD91EF19D}"/>
                </a:ext>
              </a:extLst>
            </p:cNvPr>
            <p:cNvSpPr/>
            <p:nvPr/>
          </p:nvSpPr>
          <p:spPr>
            <a:xfrm>
              <a:off x="-1128702" y="2563132"/>
              <a:ext cx="518482" cy="4779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8">
              <a:extLst>
                <a:ext uri="{FF2B5EF4-FFF2-40B4-BE49-F238E27FC236}">
                  <a16:creationId xmlns:a16="http://schemas.microsoft.com/office/drawing/2014/main" id="{5D010174-E9A2-4986-8B5A-5B993009B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27317" y="198238"/>
              <a:ext cx="518482" cy="51685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BF20E1F-FB64-4A28-83AB-B129C889E950}"/>
              </a:ext>
            </a:extLst>
          </p:cNvPr>
          <p:cNvGrpSpPr/>
          <p:nvPr/>
        </p:nvGrpSpPr>
        <p:grpSpPr>
          <a:xfrm>
            <a:off x="-1130835" y="3464930"/>
            <a:ext cx="525518" cy="3387872"/>
            <a:chOff x="-1130835" y="3582341"/>
            <a:chExt cx="525518" cy="338787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5C4ECBC-3EDF-419C-9EB1-02B5CC8DBF4F}"/>
                </a:ext>
              </a:extLst>
            </p:cNvPr>
            <p:cNvSpPr/>
            <p:nvPr/>
          </p:nvSpPr>
          <p:spPr>
            <a:xfrm>
              <a:off x="-1127317" y="5910257"/>
              <a:ext cx="518482" cy="4779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1AA2B1D-C9B9-4C32-B1E7-B2587F37FDA9}"/>
                </a:ext>
              </a:extLst>
            </p:cNvPr>
            <p:cNvSpPr/>
            <p:nvPr/>
          </p:nvSpPr>
          <p:spPr>
            <a:xfrm>
              <a:off x="-1130835" y="4746299"/>
              <a:ext cx="518482" cy="4779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BCFE0CE-3D93-4C9A-9C83-9BB0EE82C099}"/>
                </a:ext>
              </a:extLst>
            </p:cNvPr>
            <p:cNvSpPr/>
            <p:nvPr/>
          </p:nvSpPr>
          <p:spPr>
            <a:xfrm>
              <a:off x="-1130835" y="5328278"/>
              <a:ext cx="518482" cy="47797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1F9B503-305D-42E5-8FE3-051A8756FEA9}"/>
                </a:ext>
              </a:extLst>
            </p:cNvPr>
            <p:cNvSpPr/>
            <p:nvPr/>
          </p:nvSpPr>
          <p:spPr>
            <a:xfrm>
              <a:off x="-1123799" y="3582341"/>
              <a:ext cx="518482" cy="4779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7776620-6F34-4BC1-A037-6B0241D9B729}"/>
                </a:ext>
              </a:extLst>
            </p:cNvPr>
            <p:cNvSpPr/>
            <p:nvPr/>
          </p:nvSpPr>
          <p:spPr>
            <a:xfrm>
              <a:off x="-1127317" y="6492238"/>
              <a:ext cx="518482" cy="477975"/>
            </a:xfrm>
            <a:prstGeom prst="rect">
              <a:avLst/>
            </a:prstGeom>
            <a:solidFill>
              <a:srgbClr val="AC67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AC5C0BD-CE8D-48DA-A7F6-67E6BBD2D674}"/>
                </a:ext>
              </a:extLst>
            </p:cNvPr>
            <p:cNvSpPr/>
            <p:nvPr/>
          </p:nvSpPr>
          <p:spPr>
            <a:xfrm>
              <a:off x="-1127317" y="4164320"/>
              <a:ext cx="518482" cy="477975"/>
            </a:xfrm>
            <a:prstGeom prst="rect">
              <a:avLst/>
            </a:prstGeom>
            <a:solidFill>
              <a:srgbClr val="FECF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1DFE943-FEB0-44B8-9364-1E69104B8AE5}"/>
              </a:ext>
            </a:extLst>
          </p:cNvPr>
          <p:cNvSpPr txBox="1"/>
          <p:nvPr/>
        </p:nvSpPr>
        <p:spPr>
          <a:xfrm>
            <a:off x="13478620" y="6529636"/>
            <a:ext cx="4355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2"/>
                </a:solidFill>
              </a:rPr>
              <a:t>Presenter name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Date 2021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9" name="Right Triangle 74">
            <a:extLst>
              <a:ext uri="{FF2B5EF4-FFF2-40B4-BE49-F238E27FC236}">
                <a16:creationId xmlns:a16="http://schemas.microsoft.com/office/drawing/2014/main" id="{20D75D74-956E-47D0-80A7-07D0F5AD0A2F}"/>
              </a:ext>
            </a:extLst>
          </p:cNvPr>
          <p:cNvSpPr/>
          <p:nvPr userDrawn="1"/>
        </p:nvSpPr>
        <p:spPr>
          <a:xfrm rot="10800000" flipH="1">
            <a:off x="-3" y="3341885"/>
            <a:ext cx="8522336" cy="3516114"/>
          </a:xfrm>
          <a:custGeom>
            <a:avLst/>
            <a:gdLst/>
            <a:ahLst/>
            <a:cxnLst/>
            <a:rect l="l" t="t" r="r" b="b"/>
            <a:pathLst>
              <a:path w="6391752" h="3516114">
                <a:moveTo>
                  <a:pt x="0" y="3516114"/>
                </a:moveTo>
                <a:lnTo>
                  <a:pt x="6391752" y="3516114"/>
                </a:lnTo>
                <a:lnTo>
                  <a:pt x="6391747" y="3516111"/>
                </a:lnTo>
                <a:lnTo>
                  <a:pt x="2" y="351611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98D5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4113113-7287-4471-8F91-88C26488A082}"/>
              </a:ext>
            </a:extLst>
          </p:cNvPr>
          <p:cNvSpPr txBox="1"/>
          <p:nvPr userDrawn="1"/>
        </p:nvSpPr>
        <p:spPr>
          <a:xfrm>
            <a:off x="12418142" y="2074606"/>
            <a:ext cx="152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Delete the current image</a:t>
            </a:r>
          </a:p>
          <a:p>
            <a:endParaRPr lang="en-GB" dirty="0"/>
          </a:p>
          <a:p>
            <a:r>
              <a:rPr lang="en-GB" dirty="0"/>
              <a:t>Use the placeholder to insert your chosen image and select: Arrange/ ‘Send to Back’ 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B5D6FE-A95C-4B46-AD6C-EA5CD815C427}"/>
              </a:ext>
            </a:extLst>
          </p:cNvPr>
          <p:cNvGrpSpPr/>
          <p:nvPr userDrawn="1"/>
        </p:nvGrpSpPr>
        <p:grpSpPr>
          <a:xfrm>
            <a:off x="-1128702" y="30767"/>
            <a:ext cx="519867" cy="2842869"/>
            <a:chOff x="-1128702" y="198238"/>
            <a:chExt cx="519867" cy="284286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DE2335B-6275-43D8-97D9-90F6DEC18922}"/>
                </a:ext>
              </a:extLst>
            </p:cNvPr>
            <p:cNvSpPr/>
            <p:nvPr/>
          </p:nvSpPr>
          <p:spPr>
            <a:xfrm>
              <a:off x="-1128702" y="802171"/>
              <a:ext cx="518482" cy="4779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24CE2A8-2355-410D-9704-1847D8CDDBA3}"/>
                </a:ext>
              </a:extLst>
            </p:cNvPr>
            <p:cNvSpPr/>
            <p:nvPr/>
          </p:nvSpPr>
          <p:spPr>
            <a:xfrm>
              <a:off x="-1128702" y="1393351"/>
              <a:ext cx="518482" cy="4779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E043E3C-06F5-4219-83FF-F6CA907BF2A6}"/>
                </a:ext>
              </a:extLst>
            </p:cNvPr>
            <p:cNvSpPr/>
            <p:nvPr/>
          </p:nvSpPr>
          <p:spPr>
            <a:xfrm>
              <a:off x="-1128702" y="1984531"/>
              <a:ext cx="518482" cy="4779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AA711B7-138C-4BAD-9E74-5B8488868E4C}"/>
                </a:ext>
              </a:extLst>
            </p:cNvPr>
            <p:cNvSpPr/>
            <p:nvPr/>
          </p:nvSpPr>
          <p:spPr>
            <a:xfrm>
              <a:off x="-1128702" y="2563132"/>
              <a:ext cx="518482" cy="4779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8">
              <a:extLst>
                <a:ext uri="{FF2B5EF4-FFF2-40B4-BE49-F238E27FC236}">
                  <a16:creationId xmlns:a16="http://schemas.microsoft.com/office/drawing/2014/main" id="{8810C7BF-ECF5-4FF8-9CAB-D470F5708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27317" y="198238"/>
              <a:ext cx="518482" cy="51685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FCA91E9-C8AE-480B-9028-837CF4F4A725}"/>
              </a:ext>
            </a:extLst>
          </p:cNvPr>
          <p:cNvGrpSpPr/>
          <p:nvPr userDrawn="1"/>
        </p:nvGrpSpPr>
        <p:grpSpPr>
          <a:xfrm>
            <a:off x="-1130835" y="3464930"/>
            <a:ext cx="525518" cy="3387872"/>
            <a:chOff x="-1130835" y="3582341"/>
            <a:chExt cx="525518" cy="338787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18D9AE4-CB2A-472F-9FA8-80D897475BA4}"/>
                </a:ext>
              </a:extLst>
            </p:cNvPr>
            <p:cNvSpPr/>
            <p:nvPr/>
          </p:nvSpPr>
          <p:spPr>
            <a:xfrm>
              <a:off x="-1127317" y="5910257"/>
              <a:ext cx="518482" cy="4779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89C1C6A-4609-4749-9BB8-3588A368476D}"/>
                </a:ext>
              </a:extLst>
            </p:cNvPr>
            <p:cNvSpPr/>
            <p:nvPr/>
          </p:nvSpPr>
          <p:spPr>
            <a:xfrm>
              <a:off x="-1130835" y="4746299"/>
              <a:ext cx="518482" cy="4779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BC1B2FB-EAD4-49EB-8941-17054D47BA7A}"/>
                </a:ext>
              </a:extLst>
            </p:cNvPr>
            <p:cNvSpPr/>
            <p:nvPr/>
          </p:nvSpPr>
          <p:spPr>
            <a:xfrm>
              <a:off x="-1130835" y="5328278"/>
              <a:ext cx="518482" cy="47797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4FFDA8D-395B-4FC6-BDC0-D46BD68BB4D8}"/>
                </a:ext>
              </a:extLst>
            </p:cNvPr>
            <p:cNvSpPr/>
            <p:nvPr/>
          </p:nvSpPr>
          <p:spPr>
            <a:xfrm>
              <a:off x="-1123799" y="3582341"/>
              <a:ext cx="518482" cy="4779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F587DC8-5242-4B96-A0A8-BC3EF807D04A}"/>
                </a:ext>
              </a:extLst>
            </p:cNvPr>
            <p:cNvSpPr/>
            <p:nvPr/>
          </p:nvSpPr>
          <p:spPr>
            <a:xfrm>
              <a:off x="-1127317" y="6492238"/>
              <a:ext cx="518482" cy="477975"/>
            </a:xfrm>
            <a:prstGeom prst="rect">
              <a:avLst/>
            </a:prstGeom>
            <a:solidFill>
              <a:srgbClr val="AC67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3833660-1662-4B13-9414-925670A8B8D1}"/>
                </a:ext>
              </a:extLst>
            </p:cNvPr>
            <p:cNvSpPr/>
            <p:nvPr/>
          </p:nvSpPr>
          <p:spPr>
            <a:xfrm>
              <a:off x="-1127317" y="4164320"/>
              <a:ext cx="518482" cy="477975"/>
            </a:xfrm>
            <a:prstGeom prst="rect">
              <a:avLst/>
            </a:prstGeom>
            <a:solidFill>
              <a:srgbClr val="FECF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6723198-CE7F-49CB-86AA-0B78511B13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8810" y="1958975"/>
            <a:ext cx="11533189" cy="4899025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insert an image</a:t>
            </a: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010C963C-55FD-44F0-A557-6AF07B55BF76}"/>
              </a:ext>
            </a:extLst>
          </p:cNvPr>
          <p:cNvSpPr/>
          <p:nvPr userDrawn="1"/>
        </p:nvSpPr>
        <p:spPr>
          <a:xfrm>
            <a:off x="-155180" y="-16327"/>
            <a:ext cx="1598498" cy="6890202"/>
          </a:xfrm>
          <a:custGeom>
            <a:avLst/>
            <a:gdLst>
              <a:gd name="connsiteX0" fmla="*/ 0 w 1598498"/>
              <a:gd name="connsiteY0" fmla="*/ 0 h 6890202"/>
              <a:gd name="connsiteX1" fmla="*/ 1598498 w 1598498"/>
              <a:gd name="connsiteY1" fmla="*/ 0 h 6890202"/>
              <a:gd name="connsiteX2" fmla="*/ 1598498 w 1598498"/>
              <a:gd name="connsiteY2" fmla="*/ 14779 h 6890202"/>
              <a:gd name="connsiteX3" fmla="*/ 1487806 w 1598498"/>
              <a:gd name="connsiteY3" fmla="*/ 14779 h 6890202"/>
              <a:gd name="connsiteX4" fmla="*/ 813991 w 1598498"/>
              <a:gd name="connsiteY4" fmla="*/ 688594 h 6890202"/>
              <a:gd name="connsiteX5" fmla="*/ 813991 w 1598498"/>
              <a:gd name="connsiteY5" fmla="*/ 4953255 h 6890202"/>
              <a:gd name="connsiteX6" fmla="*/ 813988 w 1598498"/>
              <a:gd name="connsiteY6" fmla="*/ 4953255 h 6890202"/>
              <a:gd name="connsiteX7" fmla="*/ 813988 w 1598498"/>
              <a:gd name="connsiteY7" fmla="*/ 6890202 h 6890202"/>
              <a:gd name="connsiteX8" fmla="*/ 0 w 1598498"/>
              <a:gd name="connsiteY8" fmla="*/ 6890202 h 689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8498" h="6890202">
                <a:moveTo>
                  <a:pt x="0" y="0"/>
                </a:moveTo>
                <a:lnTo>
                  <a:pt x="1598498" y="0"/>
                </a:lnTo>
                <a:lnTo>
                  <a:pt x="1598498" y="14779"/>
                </a:lnTo>
                <a:lnTo>
                  <a:pt x="1487806" y="14779"/>
                </a:lnTo>
                <a:cubicBezTo>
                  <a:pt x="1115668" y="14779"/>
                  <a:pt x="813991" y="316456"/>
                  <a:pt x="813991" y="688594"/>
                </a:cubicBezTo>
                <a:lnTo>
                  <a:pt x="813991" y="4953255"/>
                </a:lnTo>
                <a:lnTo>
                  <a:pt x="813988" y="4953255"/>
                </a:lnTo>
                <a:lnTo>
                  <a:pt x="813988" y="6890202"/>
                </a:lnTo>
                <a:lnTo>
                  <a:pt x="0" y="68902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9302C81-03E4-4F09-9C4C-F7BB0A7F6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85422" y="269950"/>
            <a:ext cx="199072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9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SC_Titl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B5080B6E-80E5-4E88-934C-1BD6F704DAFD}"/>
              </a:ext>
            </a:extLst>
          </p:cNvPr>
          <p:cNvSpPr/>
          <p:nvPr userDrawn="1"/>
        </p:nvSpPr>
        <p:spPr>
          <a:xfrm flipV="1">
            <a:off x="6475953" y="-236073"/>
            <a:ext cx="5716046" cy="4458008"/>
          </a:xfrm>
          <a:custGeom>
            <a:avLst/>
            <a:gdLst>
              <a:gd name="connsiteX0" fmla="*/ 0 w 5716046"/>
              <a:gd name="connsiteY0" fmla="*/ 4458008 h 4458008"/>
              <a:gd name="connsiteX1" fmla="*/ 5716044 w 5716046"/>
              <a:gd name="connsiteY1" fmla="*/ 4458008 h 4458008"/>
              <a:gd name="connsiteX2" fmla="*/ 5716044 w 5716046"/>
              <a:gd name="connsiteY2" fmla="*/ 3733768 h 4458008"/>
              <a:gd name="connsiteX3" fmla="*/ 5716046 w 5716046"/>
              <a:gd name="connsiteY3" fmla="*/ 3733768 h 4458008"/>
              <a:gd name="connsiteX4" fmla="*/ 5716046 w 5716046"/>
              <a:gd name="connsiteY4" fmla="*/ 0 h 4458008"/>
              <a:gd name="connsiteX5" fmla="*/ 745624 w 5716046"/>
              <a:gd name="connsiteY5" fmla="*/ 0 h 4458008"/>
              <a:gd name="connsiteX6" fmla="*/ 2 w 5716046"/>
              <a:gd name="connsiteY6" fmla="*/ 745622 h 4458008"/>
              <a:gd name="connsiteX7" fmla="*/ 2 w 5716046"/>
              <a:gd name="connsiteY7" fmla="*/ 3364911 h 4458008"/>
              <a:gd name="connsiteX8" fmla="*/ 0 w 5716046"/>
              <a:gd name="connsiteY8" fmla="*/ 3364911 h 445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6046" h="4458008">
                <a:moveTo>
                  <a:pt x="0" y="4458008"/>
                </a:moveTo>
                <a:lnTo>
                  <a:pt x="5716044" y="4458008"/>
                </a:lnTo>
                <a:lnTo>
                  <a:pt x="5716044" y="3733768"/>
                </a:lnTo>
                <a:lnTo>
                  <a:pt x="5716046" y="3733768"/>
                </a:lnTo>
                <a:lnTo>
                  <a:pt x="5716046" y="0"/>
                </a:lnTo>
                <a:lnTo>
                  <a:pt x="745624" y="0"/>
                </a:lnTo>
                <a:cubicBezTo>
                  <a:pt x="333828" y="0"/>
                  <a:pt x="2" y="333826"/>
                  <a:pt x="2" y="745622"/>
                </a:cubicBezTo>
                <a:lnTo>
                  <a:pt x="2" y="3364911"/>
                </a:lnTo>
                <a:lnTo>
                  <a:pt x="0" y="3364911"/>
                </a:lnTo>
                <a:close/>
              </a:path>
            </a:pathLst>
          </a:custGeom>
          <a:solidFill>
            <a:schemeClr val="tx1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EC68ACB-B094-4567-B14C-1691A2F0ABE1}"/>
              </a:ext>
            </a:extLst>
          </p:cNvPr>
          <p:cNvSpPr/>
          <p:nvPr/>
        </p:nvSpPr>
        <p:spPr>
          <a:xfrm flipV="1">
            <a:off x="6475954" y="-236073"/>
            <a:ext cx="3186723" cy="4458008"/>
          </a:xfrm>
          <a:custGeom>
            <a:avLst/>
            <a:gdLst>
              <a:gd name="connsiteX0" fmla="*/ 0 w 3186723"/>
              <a:gd name="connsiteY0" fmla="*/ 4458008 h 4458008"/>
              <a:gd name="connsiteX1" fmla="*/ 3186723 w 3186723"/>
              <a:gd name="connsiteY1" fmla="*/ 4458008 h 4458008"/>
              <a:gd name="connsiteX2" fmla="*/ 3186723 w 3186723"/>
              <a:gd name="connsiteY2" fmla="*/ 0 h 4458008"/>
              <a:gd name="connsiteX3" fmla="*/ 745624 w 3186723"/>
              <a:gd name="connsiteY3" fmla="*/ 0 h 4458008"/>
              <a:gd name="connsiteX4" fmla="*/ 2 w 3186723"/>
              <a:gd name="connsiteY4" fmla="*/ 745622 h 4458008"/>
              <a:gd name="connsiteX5" fmla="*/ 2 w 3186723"/>
              <a:gd name="connsiteY5" fmla="*/ 3364911 h 4458008"/>
              <a:gd name="connsiteX6" fmla="*/ 0 w 3186723"/>
              <a:gd name="connsiteY6" fmla="*/ 3364911 h 445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6723" h="4458008">
                <a:moveTo>
                  <a:pt x="0" y="4458008"/>
                </a:moveTo>
                <a:lnTo>
                  <a:pt x="3186723" y="4458008"/>
                </a:lnTo>
                <a:lnTo>
                  <a:pt x="3186723" y="0"/>
                </a:lnTo>
                <a:lnTo>
                  <a:pt x="745624" y="0"/>
                </a:lnTo>
                <a:cubicBezTo>
                  <a:pt x="333828" y="0"/>
                  <a:pt x="2" y="333826"/>
                  <a:pt x="2" y="745622"/>
                </a:cubicBezTo>
                <a:lnTo>
                  <a:pt x="2" y="3364911"/>
                </a:lnTo>
                <a:lnTo>
                  <a:pt x="0" y="3364911"/>
                </a:lnTo>
                <a:close/>
              </a:path>
            </a:pathLst>
          </a:custGeom>
          <a:solidFill>
            <a:schemeClr val="bg2">
              <a:alpha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02B6386-CD1A-42EB-9630-C7535869CEF4}"/>
              </a:ext>
            </a:extLst>
          </p:cNvPr>
          <p:cNvSpPr/>
          <p:nvPr/>
        </p:nvSpPr>
        <p:spPr>
          <a:xfrm flipV="1">
            <a:off x="6475953" y="-236073"/>
            <a:ext cx="5716046" cy="4458008"/>
          </a:xfrm>
          <a:custGeom>
            <a:avLst/>
            <a:gdLst>
              <a:gd name="connsiteX0" fmla="*/ 0 w 5716046"/>
              <a:gd name="connsiteY0" fmla="*/ 4458008 h 4458008"/>
              <a:gd name="connsiteX1" fmla="*/ 5716044 w 5716046"/>
              <a:gd name="connsiteY1" fmla="*/ 4458008 h 4458008"/>
              <a:gd name="connsiteX2" fmla="*/ 5716044 w 5716046"/>
              <a:gd name="connsiteY2" fmla="*/ 3733768 h 4458008"/>
              <a:gd name="connsiteX3" fmla="*/ 5716046 w 5716046"/>
              <a:gd name="connsiteY3" fmla="*/ 3733768 h 4458008"/>
              <a:gd name="connsiteX4" fmla="*/ 5716046 w 5716046"/>
              <a:gd name="connsiteY4" fmla="*/ 0 h 4458008"/>
              <a:gd name="connsiteX5" fmla="*/ 745624 w 5716046"/>
              <a:gd name="connsiteY5" fmla="*/ 0 h 4458008"/>
              <a:gd name="connsiteX6" fmla="*/ 2 w 5716046"/>
              <a:gd name="connsiteY6" fmla="*/ 745622 h 4458008"/>
              <a:gd name="connsiteX7" fmla="*/ 2 w 5716046"/>
              <a:gd name="connsiteY7" fmla="*/ 3364911 h 4458008"/>
              <a:gd name="connsiteX8" fmla="*/ 0 w 5716046"/>
              <a:gd name="connsiteY8" fmla="*/ 3364911 h 445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6046" h="4458008">
                <a:moveTo>
                  <a:pt x="0" y="4458008"/>
                </a:moveTo>
                <a:lnTo>
                  <a:pt x="5716044" y="4458008"/>
                </a:lnTo>
                <a:lnTo>
                  <a:pt x="5716044" y="3733768"/>
                </a:lnTo>
                <a:lnTo>
                  <a:pt x="5716046" y="3733768"/>
                </a:lnTo>
                <a:lnTo>
                  <a:pt x="5716046" y="0"/>
                </a:lnTo>
                <a:lnTo>
                  <a:pt x="745624" y="0"/>
                </a:lnTo>
                <a:cubicBezTo>
                  <a:pt x="333828" y="0"/>
                  <a:pt x="2" y="333826"/>
                  <a:pt x="2" y="745622"/>
                </a:cubicBezTo>
                <a:lnTo>
                  <a:pt x="2" y="3364911"/>
                </a:lnTo>
                <a:lnTo>
                  <a:pt x="0" y="3364911"/>
                </a:lnTo>
                <a:close/>
              </a:path>
            </a:pathLst>
          </a:custGeom>
          <a:solidFill>
            <a:schemeClr val="tx1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B3E0F6D-3BA7-46D2-81CE-95CE08E478F2}"/>
              </a:ext>
            </a:extLst>
          </p:cNvPr>
          <p:cNvSpPr/>
          <p:nvPr/>
        </p:nvSpPr>
        <p:spPr>
          <a:xfrm flipV="1">
            <a:off x="6475954" y="-236073"/>
            <a:ext cx="3186723" cy="4458008"/>
          </a:xfrm>
          <a:custGeom>
            <a:avLst/>
            <a:gdLst>
              <a:gd name="connsiteX0" fmla="*/ 0 w 3186723"/>
              <a:gd name="connsiteY0" fmla="*/ 4458008 h 4458008"/>
              <a:gd name="connsiteX1" fmla="*/ 3186723 w 3186723"/>
              <a:gd name="connsiteY1" fmla="*/ 4458008 h 4458008"/>
              <a:gd name="connsiteX2" fmla="*/ 3186723 w 3186723"/>
              <a:gd name="connsiteY2" fmla="*/ 0 h 4458008"/>
              <a:gd name="connsiteX3" fmla="*/ 745624 w 3186723"/>
              <a:gd name="connsiteY3" fmla="*/ 0 h 4458008"/>
              <a:gd name="connsiteX4" fmla="*/ 2 w 3186723"/>
              <a:gd name="connsiteY4" fmla="*/ 745622 h 4458008"/>
              <a:gd name="connsiteX5" fmla="*/ 2 w 3186723"/>
              <a:gd name="connsiteY5" fmla="*/ 3364911 h 4458008"/>
              <a:gd name="connsiteX6" fmla="*/ 0 w 3186723"/>
              <a:gd name="connsiteY6" fmla="*/ 3364911 h 445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6723" h="4458008">
                <a:moveTo>
                  <a:pt x="0" y="4458008"/>
                </a:moveTo>
                <a:lnTo>
                  <a:pt x="3186723" y="4458008"/>
                </a:lnTo>
                <a:lnTo>
                  <a:pt x="3186723" y="0"/>
                </a:lnTo>
                <a:lnTo>
                  <a:pt x="745624" y="0"/>
                </a:lnTo>
                <a:cubicBezTo>
                  <a:pt x="333828" y="0"/>
                  <a:pt x="2" y="333826"/>
                  <a:pt x="2" y="745622"/>
                </a:cubicBezTo>
                <a:lnTo>
                  <a:pt x="2" y="3364911"/>
                </a:lnTo>
                <a:lnTo>
                  <a:pt x="0" y="3364911"/>
                </a:lnTo>
                <a:close/>
              </a:path>
            </a:pathLst>
          </a:custGeom>
          <a:solidFill>
            <a:schemeClr val="bg2">
              <a:alpha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688C6DC-B21D-4B8A-9514-AA4576EA26ED}"/>
              </a:ext>
            </a:extLst>
          </p:cNvPr>
          <p:cNvSpPr/>
          <p:nvPr/>
        </p:nvSpPr>
        <p:spPr>
          <a:xfrm flipV="1">
            <a:off x="6475953" y="-236073"/>
            <a:ext cx="5716046" cy="4458008"/>
          </a:xfrm>
          <a:custGeom>
            <a:avLst/>
            <a:gdLst>
              <a:gd name="connsiteX0" fmla="*/ 0 w 5716046"/>
              <a:gd name="connsiteY0" fmla="*/ 4458008 h 4458008"/>
              <a:gd name="connsiteX1" fmla="*/ 5716044 w 5716046"/>
              <a:gd name="connsiteY1" fmla="*/ 4458008 h 4458008"/>
              <a:gd name="connsiteX2" fmla="*/ 5716044 w 5716046"/>
              <a:gd name="connsiteY2" fmla="*/ 3733768 h 4458008"/>
              <a:gd name="connsiteX3" fmla="*/ 5716046 w 5716046"/>
              <a:gd name="connsiteY3" fmla="*/ 3733768 h 4458008"/>
              <a:gd name="connsiteX4" fmla="*/ 5716046 w 5716046"/>
              <a:gd name="connsiteY4" fmla="*/ 0 h 4458008"/>
              <a:gd name="connsiteX5" fmla="*/ 745624 w 5716046"/>
              <a:gd name="connsiteY5" fmla="*/ 0 h 4458008"/>
              <a:gd name="connsiteX6" fmla="*/ 2 w 5716046"/>
              <a:gd name="connsiteY6" fmla="*/ 745622 h 4458008"/>
              <a:gd name="connsiteX7" fmla="*/ 2 w 5716046"/>
              <a:gd name="connsiteY7" fmla="*/ 3364911 h 4458008"/>
              <a:gd name="connsiteX8" fmla="*/ 0 w 5716046"/>
              <a:gd name="connsiteY8" fmla="*/ 3364911 h 445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6046" h="4458008">
                <a:moveTo>
                  <a:pt x="0" y="4458008"/>
                </a:moveTo>
                <a:lnTo>
                  <a:pt x="5716044" y="4458008"/>
                </a:lnTo>
                <a:lnTo>
                  <a:pt x="5716044" y="3733768"/>
                </a:lnTo>
                <a:lnTo>
                  <a:pt x="5716046" y="3733768"/>
                </a:lnTo>
                <a:lnTo>
                  <a:pt x="5716046" y="0"/>
                </a:lnTo>
                <a:lnTo>
                  <a:pt x="745624" y="0"/>
                </a:lnTo>
                <a:cubicBezTo>
                  <a:pt x="333828" y="0"/>
                  <a:pt x="2" y="333826"/>
                  <a:pt x="2" y="745622"/>
                </a:cubicBezTo>
                <a:lnTo>
                  <a:pt x="2" y="3364911"/>
                </a:lnTo>
                <a:lnTo>
                  <a:pt x="0" y="3364911"/>
                </a:lnTo>
                <a:close/>
              </a:path>
            </a:pathLst>
          </a:custGeom>
          <a:solidFill>
            <a:schemeClr val="tx1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196B23F-6D44-423B-AC41-EE4118F95E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58058" cy="6308725"/>
          </a:xfrm>
          <a:custGeom>
            <a:avLst/>
            <a:gdLst>
              <a:gd name="connsiteX0" fmla="*/ 0 w 9658058"/>
              <a:gd name="connsiteY0" fmla="*/ 0 h 6308725"/>
              <a:gd name="connsiteX1" fmla="*/ 6475953 w 9658058"/>
              <a:gd name="connsiteY1" fmla="*/ 0 h 6308725"/>
              <a:gd name="connsiteX2" fmla="*/ 6475953 w 9658058"/>
              <a:gd name="connsiteY2" fmla="*/ 857024 h 6308725"/>
              <a:gd name="connsiteX3" fmla="*/ 6475955 w 9658058"/>
              <a:gd name="connsiteY3" fmla="*/ 857024 h 6308725"/>
              <a:gd name="connsiteX4" fmla="*/ 6475955 w 9658058"/>
              <a:gd name="connsiteY4" fmla="*/ 3476313 h 6308725"/>
              <a:gd name="connsiteX5" fmla="*/ 7221577 w 9658058"/>
              <a:gd name="connsiteY5" fmla="*/ 4221935 h 6308725"/>
              <a:gd name="connsiteX6" fmla="*/ 9658058 w 9658058"/>
              <a:gd name="connsiteY6" fmla="*/ 4221935 h 6308725"/>
              <a:gd name="connsiteX7" fmla="*/ 9658058 w 9658058"/>
              <a:gd name="connsiteY7" fmla="*/ 5048892 h 6308725"/>
              <a:gd name="connsiteX8" fmla="*/ 8398225 w 9658058"/>
              <a:gd name="connsiteY8" fmla="*/ 6308725 h 6308725"/>
              <a:gd name="connsiteX9" fmla="*/ 0 w 9658058"/>
              <a:gd name="connsiteY9" fmla="*/ 6308725 h 630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58058" h="6308725">
                <a:moveTo>
                  <a:pt x="0" y="0"/>
                </a:moveTo>
                <a:lnTo>
                  <a:pt x="6475953" y="0"/>
                </a:lnTo>
                <a:lnTo>
                  <a:pt x="6475953" y="857024"/>
                </a:lnTo>
                <a:lnTo>
                  <a:pt x="6475955" y="857024"/>
                </a:lnTo>
                <a:lnTo>
                  <a:pt x="6475955" y="3476313"/>
                </a:lnTo>
                <a:cubicBezTo>
                  <a:pt x="6475955" y="3888109"/>
                  <a:pt x="6809781" y="4221935"/>
                  <a:pt x="7221577" y="4221935"/>
                </a:cubicBezTo>
                <a:lnTo>
                  <a:pt x="9658058" y="4221935"/>
                </a:lnTo>
                <a:lnTo>
                  <a:pt x="9658058" y="5048892"/>
                </a:lnTo>
                <a:cubicBezTo>
                  <a:pt x="9658058" y="5744679"/>
                  <a:pt x="9094012" y="6308725"/>
                  <a:pt x="8398225" y="6308725"/>
                </a:cubicBezTo>
                <a:lnTo>
                  <a:pt x="0" y="6308725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5" name="Right Triangle 74"/>
          <p:cNvSpPr/>
          <p:nvPr/>
        </p:nvSpPr>
        <p:spPr>
          <a:xfrm rot="10800000" flipH="1">
            <a:off x="-3" y="3341885"/>
            <a:ext cx="8522336" cy="3516114"/>
          </a:xfrm>
          <a:custGeom>
            <a:avLst/>
            <a:gdLst/>
            <a:ahLst/>
            <a:cxnLst/>
            <a:rect l="l" t="t" r="r" b="b"/>
            <a:pathLst>
              <a:path w="6391752" h="3516114">
                <a:moveTo>
                  <a:pt x="0" y="3516114"/>
                </a:moveTo>
                <a:lnTo>
                  <a:pt x="6391752" y="3516114"/>
                </a:lnTo>
                <a:lnTo>
                  <a:pt x="6391747" y="3516111"/>
                </a:lnTo>
                <a:lnTo>
                  <a:pt x="2" y="351611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98D5"/>
              </a:solidFill>
            </a:endParaRPr>
          </a:p>
        </p:txBody>
      </p:sp>
      <p:sp>
        <p:nvSpPr>
          <p:cNvPr id="9" name="Right Triangle 74">
            <a:extLst>
              <a:ext uri="{FF2B5EF4-FFF2-40B4-BE49-F238E27FC236}">
                <a16:creationId xmlns:a16="http://schemas.microsoft.com/office/drawing/2014/main" id="{6882FEDB-F701-44E3-8D72-D154651E8580}"/>
              </a:ext>
            </a:extLst>
          </p:cNvPr>
          <p:cNvSpPr/>
          <p:nvPr/>
        </p:nvSpPr>
        <p:spPr>
          <a:xfrm rot="10800000" flipH="1">
            <a:off x="-3" y="3341885"/>
            <a:ext cx="8522336" cy="3516114"/>
          </a:xfrm>
          <a:custGeom>
            <a:avLst/>
            <a:gdLst/>
            <a:ahLst/>
            <a:cxnLst/>
            <a:rect l="l" t="t" r="r" b="b"/>
            <a:pathLst>
              <a:path w="6391752" h="3516114">
                <a:moveTo>
                  <a:pt x="0" y="3516114"/>
                </a:moveTo>
                <a:lnTo>
                  <a:pt x="6391752" y="3516114"/>
                </a:lnTo>
                <a:lnTo>
                  <a:pt x="6391747" y="3516111"/>
                </a:lnTo>
                <a:lnTo>
                  <a:pt x="2" y="351611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98D5"/>
              </a:solidFill>
            </a:endParaRP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A56B2E45-8A53-4055-9A86-DB23C5DF7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9666" y="5154758"/>
            <a:ext cx="1990725" cy="14192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1743669-6CF7-4A22-AF24-9BA84F4FDA86}"/>
              </a:ext>
            </a:extLst>
          </p:cNvPr>
          <p:cNvSpPr/>
          <p:nvPr/>
        </p:nvSpPr>
        <p:spPr>
          <a:xfrm>
            <a:off x="6812497" y="908050"/>
            <a:ext cx="4720691" cy="731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2300A4-D5FE-4F02-A683-5601B84D6E6E}"/>
              </a:ext>
            </a:extLst>
          </p:cNvPr>
          <p:cNvSpPr txBox="1"/>
          <p:nvPr/>
        </p:nvSpPr>
        <p:spPr>
          <a:xfrm>
            <a:off x="12418142" y="2074606"/>
            <a:ext cx="152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Delete the current image</a:t>
            </a:r>
          </a:p>
          <a:p>
            <a:endParaRPr lang="en-GB" dirty="0"/>
          </a:p>
          <a:p>
            <a:r>
              <a:rPr lang="en-GB" dirty="0"/>
              <a:t>Use the placeholder to insert your chosen image and select: Arrange/ ‘Send to Back’ </a:t>
            </a:r>
          </a:p>
        </p:txBody>
      </p:sp>
      <p:sp>
        <p:nvSpPr>
          <p:cNvPr id="16" name="Right Triangle 74">
            <a:extLst>
              <a:ext uri="{FF2B5EF4-FFF2-40B4-BE49-F238E27FC236}">
                <a16:creationId xmlns:a16="http://schemas.microsoft.com/office/drawing/2014/main" id="{E3886DFE-EA6A-42DE-A5C2-B8EB8F86522F}"/>
              </a:ext>
            </a:extLst>
          </p:cNvPr>
          <p:cNvSpPr/>
          <p:nvPr/>
        </p:nvSpPr>
        <p:spPr>
          <a:xfrm rot="10800000" flipH="1">
            <a:off x="-3" y="3341885"/>
            <a:ext cx="8522336" cy="3516114"/>
          </a:xfrm>
          <a:custGeom>
            <a:avLst/>
            <a:gdLst/>
            <a:ahLst/>
            <a:cxnLst/>
            <a:rect l="l" t="t" r="r" b="b"/>
            <a:pathLst>
              <a:path w="6391752" h="3516114">
                <a:moveTo>
                  <a:pt x="0" y="3516114"/>
                </a:moveTo>
                <a:lnTo>
                  <a:pt x="6391752" y="3516114"/>
                </a:lnTo>
                <a:lnTo>
                  <a:pt x="6391747" y="3516111"/>
                </a:lnTo>
                <a:lnTo>
                  <a:pt x="2" y="351611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98D5"/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5CC22420-35EB-417D-90BF-B622392AA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9666" y="5154758"/>
            <a:ext cx="1990725" cy="141922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54C38E4-7D0E-444A-9819-F063AC302D66}"/>
              </a:ext>
            </a:extLst>
          </p:cNvPr>
          <p:cNvSpPr/>
          <p:nvPr/>
        </p:nvSpPr>
        <p:spPr>
          <a:xfrm>
            <a:off x="6812497" y="908050"/>
            <a:ext cx="4720691" cy="731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422D9E-E015-4889-B0AA-7F1AFFF594AF}"/>
              </a:ext>
            </a:extLst>
          </p:cNvPr>
          <p:cNvSpPr txBox="1"/>
          <p:nvPr/>
        </p:nvSpPr>
        <p:spPr>
          <a:xfrm>
            <a:off x="12418142" y="2074606"/>
            <a:ext cx="152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Delete the current image</a:t>
            </a:r>
          </a:p>
          <a:p>
            <a:endParaRPr lang="en-GB" dirty="0"/>
          </a:p>
          <a:p>
            <a:r>
              <a:rPr lang="en-GB" dirty="0"/>
              <a:t>Use the placeholder to insert your chosen image and select: Arrange/ ‘Send to Back’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892E65-FCC1-4C22-B6B1-B0AF7518CC53}"/>
              </a:ext>
            </a:extLst>
          </p:cNvPr>
          <p:cNvGrpSpPr/>
          <p:nvPr/>
        </p:nvGrpSpPr>
        <p:grpSpPr>
          <a:xfrm>
            <a:off x="-1128702" y="30767"/>
            <a:ext cx="519867" cy="2842869"/>
            <a:chOff x="-1128702" y="198238"/>
            <a:chExt cx="519867" cy="284286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1C9F945-3E96-48AF-A09D-88BB34F42CDD}"/>
                </a:ext>
              </a:extLst>
            </p:cNvPr>
            <p:cNvSpPr/>
            <p:nvPr/>
          </p:nvSpPr>
          <p:spPr>
            <a:xfrm>
              <a:off x="-1128702" y="802171"/>
              <a:ext cx="518482" cy="4779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B696FF4-21B6-4073-9506-6C7B9785EF51}"/>
                </a:ext>
              </a:extLst>
            </p:cNvPr>
            <p:cNvSpPr/>
            <p:nvPr/>
          </p:nvSpPr>
          <p:spPr>
            <a:xfrm>
              <a:off x="-1128702" y="1393351"/>
              <a:ext cx="518482" cy="4779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7C25624-CD4C-45C1-B596-C9AEC98483F7}"/>
                </a:ext>
              </a:extLst>
            </p:cNvPr>
            <p:cNvSpPr/>
            <p:nvPr/>
          </p:nvSpPr>
          <p:spPr>
            <a:xfrm>
              <a:off x="-1128702" y="1984531"/>
              <a:ext cx="518482" cy="4779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63AC5DC-05F5-4A5A-A509-254AAA204A41}"/>
                </a:ext>
              </a:extLst>
            </p:cNvPr>
            <p:cNvSpPr/>
            <p:nvPr/>
          </p:nvSpPr>
          <p:spPr>
            <a:xfrm>
              <a:off x="-1128702" y="2563132"/>
              <a:ext cx="518482" cy="4779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8">
              <a:extLst>
                <a:ext uri="{FF2B5EF4-FFF2-40B4-BE49-F238E27FC236}">
                  <a16:creationId xmlns:a16="http://schemas.microsoft.com/office/drawing/2014/main" id="{0023C667-64B7-4952-BD7E-833BF384F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27317" y="198238"/>
              <a:ext cx="518482" cy="51685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15F70F6-D592-413D-B0D7-35B573CD2209}"/>
              </a:ext>
            </a:extLst>
          </p:cNvPr>
          <p:cNvGrpSpPr/>
          <p:nvPr/>
        </p:nvGrpSpPr>
        <p:grpSpPr>
          <a:xfrm>
            <a:off x="-1130835" y="3464930"/>
            <a:ext cx="525518" cy="3387872"/>
            <a:chOff x="-1130835" y="3582341"/>
            <a:chExt cx="525518" cy="338787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1BDF8B9-68BA-4584-8F5A-66247788C3C9}"/>
                </a:ext>
              </a:extLst>
            </p:cNvPr>
            <p:cNvSpPr/>
            <p:nvPr/>
          </p:nvSpPr>
          <p:spPr>
            <a:xfrm>
              <a:off x="-1127317" y="5910257"/>
              <a:ext cx="518482" cy="4779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591438B-5B55-4507-AC3B-86387582B3A5}"/>
                </a:ext>
              </a:extLst>
            </p:cNvPr>
            <p:cNvSpPr/>
            <p:nvPr/>
          </p:nvSpPr>
          <p:spPr>
            <a:xfrm>
              <a:off x="-1130835" y="4746299"/>
              <a:ext cx="518482" cy="4779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B1BC2A7-B1A4-468B-89B6-C44E582356E7}"/>
                </a:ext>
              </a:extLst>
            </p:cNvPr>
            <p:cNvSpPr/>
            <p:nvPr/>
          </p:nvSpPr>
          <p:spPr>
            <a:xfrm>
              <a:off x="-1130835" y="5328278"/>
              <a:ext cx="518482" cy="47797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5DCA7BB-4247-4812-83CE-F7691EF0C1BF}"/>
                </a:ext>
              </a:extLst>
            </p:cNvPr>
            <p:cNvSpPr/>
            <p:nvPr/>
          </p:nvSpPr>
          <p:spPr>
            <a:xfrm>
              <a:off x="-1123799" y="3582341"/>
              <a:ext cx="518482" cy="4779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016EECB-35B0-42FB-92D9-94EB176E3834}"/>
                </a:ext>
              </a:extLst>
            </p:cNvPr>
            <p:cNvSpPr/>
            <p:nvPr/>
          </p:nvSpPr>
          <p:spPr>
            <a:xfrm>
              <a:off x="-1127317" y="6492238"/>
              <a:ext cx="518482" cy="477975"/>
            </a:xfrm>
            <a:prstGeom prst="rect">
              <a:avLst/>
            </a:prstGeom>
            <a:solidFill>
              <a:srgbClr val="AC67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D809523-7400-4867-A9E9-25D38BAC2DEF}"/>
                </a:ext>
              </a:extLst>
            </p:cNvPr>
            <p:cNvSpPr/>
            <p:nvPr/>
          </p:nvSpPr>
          <p:spPr>
            <a:xfrm>
              <a:off x="-1127317" y="4164320"/>
              <a:ext cx="518482" cy="477975"/>
            </a:xfrm>
            <a:prstGeom prst="rect">
              <a:avLst/>
            </a:prstGeom>
            <a:solidFill>
              <a:srgbClr val="FECF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5028A9A-D6BF-4964-8072-1571525359CB}"/>
              </a:ext>
            </a:extLst>
          </p:cNvPr>
          <p:cNvSpPr/>
          <p:nvPr userDrawn="1"/>
        </p:nvSpPr>
        <p:spPr>
          <a:xfrm flipV="1">
            <a:off x="6475954" y="-236073"/>
            <a:ext cx="3186723" cy="4458008"/>
          </a:xfrm>
          <a:custGeom>
            <a:avLst/>
            <a:gdLst>
              <a:gd name="connsiteX0" fmla="*/ 0 w 3186723"/>
              <a:gd name="connsiteY0" fmla="*/ 4458008 h 4458008"/>
              <a:gd name="connsiteX1" fmla="*/ 3186723 w 3186723"/>
              <a:gd name="connsiteY1" fmla="*/ 4458008 h 4458008"/>
              <a:gd name="connsiteX2" fmla="*/ 3186723 w 3186723"/>
              <a:gd name="connsiteY2" fmla="*/ 0 h 4458008"/>
              <a:gd name="connsiteX3" fmla="*/ 745624 w 3186723"/>
              <a:gd name="connsiteY3" fmla="*/ 0 h 4458008"/>
              <a:gd name="connsiteX4" fmla="*/ 2 w 3186723"/>
              <a:gd name="connsiteY4" fmla="*/ 745622 h 4458008"/>
              <a:gd name="connsiteX5" fmla="*/ 2 w 3186723"/>
              <a:gd name="connsiteY5" fmla="*/ 3364911 h 4458008"/>
              <a:gd name="connsiteX6" fmla="*/ 0 w 3186723"/>
              <a:gd name="connsiteY6" fmla="*/ 3364911 h 445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6723" h="4458008">
                <a:moveTo>
                  <a:pt x="0" y="4458008"/>
                </a:moveTo>
                <a:lnTo>
                  <a:pt x="3186723" y="4458008"/>
                </a:lnTo>
                <a:lnTo>
                  <a:pt x="3186723" y="0"/>
                </a:lnTo>
                <a:lnTo>
                  <a:pt x="745624" y="0"/>
                </a:lnTo>
                <a:cubicBezTo>
                  <a:pt x="333828" y="0"/>
                  <a:pt x="2" y="333826"/>
                  <a:pt x="2" y="745622"/>
                </a:cubicBezTo>
                <a:lnTo>
                  <a:pt x="2" y="3364911"/>
                </a:lnTo>
                <a:lnTo>
                  <a:pt x="0" y="3364911"/>
                </a:lnTo>
                <a:close/>
              </a:path>
            </a:pathLst>
          </a:custGeom>
          <a:solidFill>
            <a:schemeClr val="bg2">
              <a:alpha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1" name="Right Triangle 74">
            <a:extLst>
              <a:ext uri="{FF2B5EF4-FFF2-40B4-BE49-F238E27FC236}">
                <a16:creationId xmlns:a16="http://schemas.microsoft.com/office/drawing/2014/main" id="{045FC5C4-C3C9-44E1-B442-742FC42D1303}"/>
              </a:ext>
            </a:extLst>
          </p:cNvPr>
          <p:cNvSpPr/>
          <p:nvPr userDrawn="1"/>
        </p:nvSpPr>
        <p:spPr>
          <a:xfrm rot="10800000" flipH="1">
            <a:off x="-3" y="3341885"/>
            <a:ext cx="8522336" cy="3516114"/>
          </a:xfrm>
          <a:custGeom>
            <a:avLst/>
            <a:gdLst/>
            <a:ahLst/>
            <a:cxnLst/>
            <a:rect l="l" t="t" r="r" b="b"/>
            <a:pathLst>
              <a:path w="6391752" h="3516114">
                <a:moveTo>
                  <a:pt x="0" y="3516114"/>
                </a:moveTo>
                <a:lnTo>
                  <a:pt x="6391752" y="3516114"/>
                </a:lnTo>
                <a:lnTo>
                  <a:pt x="6391747" y="3516111"/>
                </a:lnTo>
                <a:lnTo>
                  <a:pt x="2" y="351611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98D5"/>
              </a:solidFill>
            </a:endParaRP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879607C8-6180-4705-B7B0-19E3A43826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9666" y="5154758"/>
            <a:ext cx="1990725" cy="1419225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E4424E8E-6AEB-4415-9E9C-FD3388FFB16A}"/>
              </a:ext>
            </a:extLst>
          </p:cNvPr>
          <p:cNvSpPr/>
          <p:nvPr userDrawn="1"/>
        </p:nvSpPr>
        <p:spPr>
          <a:xfrm>
            <a:off x="6812497" y="908050"/>
            <a:ext cx="4720691" cy="731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4A54520-7893-46D0-972E-21A7D872B2C6}"/>
              </a:ext>
            </a:extLst>
          </p:cNvPr>
          <p:cNvSpPr txBox="1"/>
          <p:nvPr userDrawn="1"/>
        </p:nvSpPr>
        <p:spPr>
          <a:xfrm>
            <a:off x="12418142" y="2074606"/>
            <a:ext cx="152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Delete the current image</a:t>
            </a:r>
          </a:p>
          <a:p>
            <a:endParaRPr lang="en-GB" dirty="0"/>
          </a:p>
          <a:p>
            <a:r>
              <a:rPr lang="en-GB" dirty="0"/>
              <a:t>Use the placeholder to insert your chosen image and select: Arrange/ ‘Send to Back’ 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46D115C-BCBC-4C12-A426-EAEF46DE9CB4}"/>
              </a:ext>
            </a:extLst>
          </p:cNvPr>
          <p:cNvGrpSpPr/>
          <p:nvPr userDrawn="1"/>
        </p:nvGrpSpPr>
        <p:grpSpPr>
          <a:xfrm>
            <a:off x="-1128702" y="30767"/>
            <a:ext cx="519867" cy="2842869"/>
            <a:chOff x="-1128702" y="198238"/>
            <a:chExt cx="519867" cy="2842869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AB4F6DB-6A2F-4AB8-913C-FEDB362ECDAF}"/>
                </a:ext>
              </a:extLst>
            </p:cNvPr>
            <p:cNvSpPr/>
            <p:nvPr/>
          </p:nvSpPr>
          <p:spPr>
            <a:xfrm>
              <a:off x="-1128702" y="802171"/>
              <a:ext cx="518482" cy="4779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F4C9F9D-A24B-4762-823E-CB806EEFD523}"/>
                </a:ext>
              </a:extLst>
            </p:cNvPr>
            <p:cNvSpPr/>
            <p:nvPr/>
          </p:nvSpPr>
          <p:spPr>
            <a:xfrm>
              <a:off x="-1128702" y="1393351"/>
              <a:ext cx="518482" cy="4779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99109DF-A66C-4DB3-885A-17A9E84E5DD9}"/>
                </a:ext>
              </a:extLst>
            </p:cNvPr>
            <p:cNvSpPr/>
            <p:nvPr/>
          </p:nvSpPr>
          <p:spPr>
            <a:xfrm>
              <a:off x="-1128702" y="1984531"/>
              <a:ext cx="518482" cy="4779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D3A878B-A873-409C-B5B7-D859F4231B9E}"/>
                </a:ext>
              </a:extLst>
            </p:cNvPr>
            <p:cNvSpPr/>
            <p:nvPr/>
          </p:nvSpPr>
          <p:spPr>
            <a:xfrm>
              <a:off x="-1128702" y="2563132"/>
              <a:ext cx="518482" cy="4779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8">
              <a:extLst>
                <a:ext uri="{FF2B5EF4-FFF2-40B4-BE49-F238E27FC236}">
                  <a16:creationId xmlns:a16="http://schemas.microsoft.com/office/drawing/2014/main" id="{2F929B11-842A-46E7-B24C-68611DDD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27317" y="198238"/>
              <a:ext cx="518482" cy="51685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01A31C0-3F51-44C0-B075-DD4D30564D71}"/>
              </a:ext>
            </a:extLst>
          </p:cNvPr>
          <p:cNvGrpSpPr/>
          <p:nvPr userDrawn="1"/>
        </p:nvGrpSpPr>
        <p:grpSpPr>
          <a:xfrm>
            <a:off x="-1130835" y="3464930"/>
            <a:ext cx="525518" cy="3387872"/>
            <a:chOff x="-1130835" y="3582341"/>
            <a:chExt cx="525518" cy="3387872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11BD201-5D02-4F28-9722-7006CF49A408}"/>
                </a:ext>
              </a:extLst>
            </p:cNvPr>
            <p:cNvSpPr/>
            <p:nvPr/>
          </p:nvSpPr>
          <p:spPr>
            <a:xfrm>
              <a:off x="-1127317" y="5910257"/>
              <a:ext cx="518482" cy="4779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DE0B839-165A-48BC-9245-B3B6B4353E21}"/>
                </a:ext>
              </a:extLst>
            </p:cNvPr>
            <p:cNvSpPr/>
            <p:nvPr/>
          </p:nvSpPr>
          <p:spPr>
            <a:xfrm>
              <a:off x="-1130835" y="4746299"/>
              <a:ext cx="518482" cy="4779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2C9882D-0D4C-4D3F-BD94-5289A77E82FA}"/>
                </a:ext>
              </a:extLst>
            </p:cNvPr>
            <p:cNvSpPr/>
            <p:nvPr/>
          </p:nvSpPr>
          <p:spPr>
            <a:xfrm>
              <a:off x="-1130835" y="5328278"/>
              <a:ext cx="518482" cy="47797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E202B21-AC42-41C9-852C-389E71D73B2A}"/>
                </a:ext>
              </a:extLst>
            </p:cNvPr>
            <p:cNvSpPr/>
            <p:nvPr/>
          </p:nvSpPr>
          <p:spPr>
            <a:xfrm>
              <a:off x="-1123799" y="3582341"/>
              <a:ext cx="518482" cy="4779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EFA5664-05FE-4EFE-8CD4-DC2488D4A66E}"/>
                </a:ext>
              </a:extLst>
            </p:cNvPr>
            <p:cNvSpPr/>
            <p:nvPr/>
          </p:nvSpPr>
          <p:spPr>
            <a:xfrm>
              <a:off x="-1127317" y="6492238"/>
              <a:ext cx="518482" cy="477975"/>
            </a:xfrm>
            <a:prstGeom prst="rect">
              <a:avLst/>
            </a:prstGeom>
            <a:solidFill>
              <a:srgbClr val="AC67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C9B20FB-251B-46D2-B604-1C618F726588}"/>
                </a:ext>
              </a:extLst>
            </p:cNvPr>
            <p:cNvSpPr/>
            <p:nvPr/>
          </p:nvSpPr>
          <p:spPr>
            <a:xfrm>
              <a:off x="-1127317" y="4164320"/>
              <a:ext cx="518482" cy="477975"/>
            </a:xfrm>
            <a:prstGeom prst="rect">
              <a:avLst/>
            </a:prstGeom>
            <a:solidFill>
              <a:srgbClr val="FECF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Subtitle 2">
            <a:extLst>
              <a:ext uri="{FF2B5EF4-FFF2-40B4-BE49-F238E27FC236}">
                <a16:creationId xmlns:a16="http://schemas.microsoft.com/office/drawing/2014/main" id="{CFDD525A-8FCA-4982-BD89-21532FB8EB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12498" y="3325558"/>
            <a:ext cx="4449945" cy="4742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Presenter / Date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3845F11-6D5F-4353-8F4A-63CB3B015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12497" y="1041333"/>
            <a:ext cx="4720691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200" b="0">
                <a:solidFill>
                  <a:srgbClr val="FFFFFF"/>
                </a:solidFill>
                <a:latin typeface="Filson Pro Book" panose="02000000000000000000" pitchFamily="50" charset="0"/>
              </a:defRPr>
            </a:lvl1pPr>
          </a:lstStyle>
          <a:p>
            <a:r>
              <a:rPr lang="en-US" dirty="0"/>
              <a:t>Enter 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383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SC_Title 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E420CBD-371C-464F-8BE2-DA73DFA6D099}"/>
              </a:ext>
            </a:extLst>
          </p:cNvPr>
          <p:cNvSpPr/>
          <p:nvPr userDrawn="1"/>
        </p:nvSpPr>
        <p:spPr>
          <a:xfrm flipV="1">
            <a:off x="6475953" y="-236073"/>
            <a:ext cx="5716046" cy="4458008"/>
          </a:xfrm>
          <a:custGeom>
            <a:avLst/>
            <a:gdLst>
              <a:gd name="connsiteX0" fmla="*/ 0 w 5716046"/>
              <a:gd name="connsiteY0" fmla="*/ 4458008 h 4458008"/>
              <a:gd name="connsiteX1" fmla="*/ 5716044 w 5716046"/>
              <a:gd name="connsiteY1" fmla="*/ 4458008 h 4458008"/>
              <a:gd name="connsiteX2" fmla="*/ 5716044 w 5716046"/>
              <a:gd name="connsiteY2" fmla="*/ 3733768 h 4458008"/>
              <a:gd name="connsiteX3" fmla="*/ 5716046 w 5716046"/>
              <a:gd name="connsiteY3" fmla="*/ 3733768 h 4458008"/>
              <a:gd name="connsiteX4" fmla="*/ 5716046 w 5716046"/>
              <a:gd name="connsiteY4" fmla="*/ 0 h 4458008"/>
              <a:gd name="connsiteX5" fmla="*/ 745624 w 5716046"/>
              <a:gd name="connsiteY5" fmla="*/ 0 h 4458008"/>
              <a:gd name="connsiteX6" fmla="*/ 2 w 5716046"/>
              <a:gd name="connsiteY6" fmla="*/ 745622 h 4458008"/>
              <a:gd name="connsiteX7" fmla="*/ 2 w 5716046"/>
              <a:gd name="connsiteY7" fmla="*/ 3364911 h 4458008"/>
              <a:gd name="connsiteX8" fmla="*/ 0 w 5716046"/>
              <a:gd name="connsiteY8" fmla="*/ 3364911 h 445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6046" h="4458008">
                <a:moveTo>
                  <a:pt x="0" y="4458008"/>
                </a:moveTo>
                <a:lnTo>
                  <a:pt x="5716044" y="4458008"/>
                </a:lnTo>
                <a:lnTo>
                  <a:pt x="5716044" y="3733768"/>
                </a:lnTo>
                <a:lnTo>
                  <a:pt x="5716046" y="3733768"/>
                </a:lnTo>
                <a:lnTo>
                  <a:pt x="5716046" y="0"/>
                </a:lnTo>
                <a:lnTo>
                  <a:pt x="745624" y="0"/>
                </a:lnTo>
                <a:cubicBezTo>
                  <a:pt x="333828" y="0"/>
                  <a:pt x="2" y="333826"/>
                  <a:pt x="2" y="745622"/>
                </a:cubicBezTo>
                <a:lnTo>
                  <a:pt x="2" y="3364911"/>
                </a:lnTo>
                <a:lnTo>
                  <a:pt x="0" y="3364911"/>
                </a:lnTo>
                <a:close/>
              </a:path>
            </a:pathLst>
          </a:custGeom>
          <a:solidFill>
            <a:schemeClr val="tx1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B59C064-57F4-425C-8B03-C077AE23683A}"/>
              </a:ext>
            </a:extLst>
          </p:cNvPr>
          <p:cNvSpPr/>
          <p:nvPr/>
        </p:nvSpPr>
        <p:spPr>
          <a:xfrm flipV="1">
            <a:off x="6475954" y="-236073"/>
            <a:ext cx="3186723" cy="4458008"/>
          </a:xfrm>
          <a:custGeom>
            <a:avLst/>
            <a:gdLst>
              <a:gd name="connsiteX0" fmla="*/ 0 w 3186723"/>
              <a:gd name="connsiteY0" fmla="*/ 4458008 h 4458008"/>
              <a:gd name="connsiteX1" fmla="*/ 3186723 w 3186723"/>
              <a:gd name="connsiteY1" fmla="*/ 4458008 h 4458008"/>
              <a:gd name="connsiteX2" fmla="*/ 3186723 w 3186723"/>
              <a:gd name="connsiteY2" fmla="*/ 0 h 4458008"/>
              <a:gd name="connsiteX3" fmla="*/ 745624 w 3186723"/>
              <a:gd name="connsiteY3" fmla="*/ 0 h 4458008"/>
              <a:gd name="connsiteX4" fmla="*/ 2 w 3186723"/>
              <a:gd name="connsiteY4" fmla="*/ 745622 h 4458008"/>
              <a:gd name="connsiteX5" fmla="*/ 2 w 3186723"/>
              <a:gd name="connsiteY5" fmla="*/ 3364911 h 4458008"/>
              <a:gd name="connsiteX6" fmla="*/ 0 w 3186723"/>
              <a:gd name="connsiteY6" fmla="*/ 3364911 h 445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6723" h="4458008">
                <a:moveTo>
                  <a:pt x="0" y="4458008"/>
                </a:moveTo>
                <a:lnTo>
                  <a:pt x="3186723" y="4458008"/>
                </a:lnTo>
                <a:lnTo>
                  <a:pt x="3186723" y="0"/>
                </a:lnTo>
                <a:lnTo>
                  <a:pt x="745624" y="0"/>
                </a:lnTo>
                <a:cubicBezTo>
                  <a:pt x="333828" y="0"/>
                  <a:pt x="2" y="333826"/>
                  <a:pt x="2" y="745622"/>
                </a:cubicBezTo>
                <a:lnTo>
                  <a:pt x="2" y="3364911"/>
                </a:lnTo>
                <a:lnTo>
                  <a:pt x="0" y="3364911"/>
                </a:lnTo>
                <a:close/>
              </a:path>
            </a:pathLst>
          </a:custGeom>
          <a:solidFill>
            <a:schemeClr val="bg2">
              <a:alpha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0C0C7C-FD61-44A3-BA7E-E551B5BE00EA}"/>
              </a:ext>
            </a:extLst>
          </p:cNvPr>
          <p:cNvSpPr/>
          <p:nvPr/>
        </p:nvSpPr>
        <p:spPr>
          <a:xfrm flipV="1">
            <a:off x="6475954" y="-236073"/>
            <a:ext cx="3186723" cy="4458008"/>
          </a:xfrm>
          <a:custGeom>
            <a:avLst/>
            <a:gdLst>
              <a:gd name="connsiteX0" fmla="*/ 0 w 3186723"/>
              <a:gd name="connsiteY0" fmla="*/ 4458008 h 4458008"/>
              <a:gd name="connsiteX1" fmla="*/ 3186723 w 3186723"/>
              <a:gd name="connsiteY1" fmla="*/ 4458008 h 4458008"/>
              <a:gd name="connsiteX2" fmla="*/ 3186723 w 3186723"/>
              <a:gd name="connsiteY2" fmla="*/ 0 h 4458008"/>
              <a:gd name="connsiteX3" fmla="*/ 745624 w 3186723"/>
              <a:gd name="connsiteY3" fmla="*/ 0 h 4458008"/>
              <a:gd name="connsiteX4" fmla="*/ 2 w 3186723"/>
              <a:gd name="connsiteY4" fmla="*/ 745622 h 4458008"/>
              <a:gd name="connsiteX5" fmla="*/ 2 w 3186723"/>
              <a:gd name="connsiteY5" fmla="*/ 3364911 h 4458008"/>
              <a:gd name="connsiteX6" fmla="*/ 0 w 3186723"/>
              <a:gd name="connsiteY6" fmla="*/ 3364911 h 445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6723" h="4458008">
                <a:moveTo>
                  <a:pt x="0" y="4458008"/>
                </a:moveTo>
                <a:lnTo>
                  <a:pt x="3186723" y="4458008"/>
                </a:lnTo>
                <a:lnTo>
                  <a:pt x="3186723" y="0"/>
                </a:lnTo>
                <a:lnTo>
                  <a:pt x="745624" y="0"/>
                </a:lnTo>
                <a:cubicBezTo>
                  <a:pt x="333828" y="0"/>
                  <a:pt x="2" y="333826"/>
                  <a:pt x="2" y="745622"/>
                </a:cubicBezTo>
                <a:lnTo>
                  <a:pt x="2" y="3364911"/>
                </a:lnTo>
                <a:lnTo>
                  <a:pt x="0" y="3364911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D1C7977-6CCB-410D-A8F2-C7C073035BD1}"/>
              </a:ext>
            </a:extLst>
          </p:cNvPr>
          <p:cNvSpPr/>
          <p:nvPr/>
        </p:nvSpPr>
        <p:spPr>
          <a:xfrm flipV="1">
            <a:off x="6475953" y="-236073"/>
            <a:ext cx="5716046" cy="4458008"/>
          </a:xfrm>
          <a:custGeom>
            <a:avLst/>
            <a:gdLst>
              <a:gd name="connsiteX0" fmla="*/ 0 w 5716046"/>
              <a:gd name="connsiteY0" fmla="*/ 4458008 h 4458008"/>
              <a:gd name="connsiteX1" fmla="*/ 5716044 w 5716046"/>
              <a:gd name="connsiteY1" fmla="*/ 4458008 h 4458008"/>
              <a:gd name="connsiteX2" fmla="*/ 5716044 w 5716046"/>
              <a:gd name="connsiteY2" fmla="*/ 3733768 h 4458008"/>
              <a:gd name="connsiteX3" fmla="*/ 5716046 w 5716046"/>
              <a:gd name="connsiteY3" fmla="*/ 3733768 h 4458008"/>
              <a:gd name="connsiteX4" fmla="*/ 5716046 w 5716046"/>
              <a:gd name="connsiteY4" fmla="*/ 0 h 4458008"/>
              <a:gd name="connsiteX5" fmla="*/ 745624 w 5716046"/>
              <a:gd name="connsiteY5" fmla="*/ 0 h 4458008"/>
              <a:gd name="connsiteX6" fmla="*/ 2 w 5716046"/>
              <a:gd name="connsiteY6" fmla="*/ 745622 h 4458008"/>
              <a:gd name="connsiteX7" fmla="*/ 2 w 5716046"/>
              <a:gd name="connsiteY7" fmla="*/ 3364911 h 4458008"/>
              <a:gd name="connsiteX8" fmla="*/ 0 w 5716046"/>
              <a:gd name="connsiteY8" fmla="*/ 3364911 h 445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6046" h="4458008">
                <a:moveTo>
                  <a:pt x="0" y="4458008"/>
                </a:moveTo>
                <a:lnTo>
                  <a:pt x="5716044" y="4458008"/>
                </a:lnTo>
                <a:lnTo>
                  <a:pt x="5716044" y="3733768"/>
                </a:lnTo>
                <a:lnTo>
                  <a:pt x="5716046" y="3733768"/>
                </a:lnTo>
                <a:lnTo>
                  <a:pt x="5716046" y="0"/>
                </a:lnTo>
                <a:lnTo>
                  <a:pt x="745624" y="0"/>
                </a:lnTo>
                <a:cubicBezTo>
                  <a:pt x="333828" y="0"/>
                  <a:pt x="2" y="333826"/>
                  <a:pt x="2" y="745622"/>
                </a:cubicBezTo>
                <a:lnTo>
                  <a:pt x="2" y="3364911"/>
                </a:lnTo>
                <a:lnTo>
                  <a:pt x="0" y="3364911"/>
                </a:lnTo>
                <a:close/>
              </a:path>
            </a:pathLst>
          </a:custGeom>
          <a:solidFill>
            <a:schemeClr val="tx1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677B03C-8AED-4696-A320-15FF8C1F43D3}"/>
              </a:ext>
            </a:extLst>
          </p:cNvPr>
          <p:cNvSpPr/>
          <p:nvPr/>
        </p:nvSpPr>
        <p:spPr>
          <a:xfrm flipV="1">
            <a:off x="6475953" y="-236073"/>
            <a:ext cx="5716046" cy="4458008"/>
          </a:xfrm>
          <a:custGeom>
            <a:avLst/>
            <a:gdLst>
              <a:gd name="connsiteX0" fmla="*/ 0 w 5716046"/>
              <a:gd name="connsiteY0" fmla="*/ 4458008 h 4458008"/>
              <a:gd name="connsiteX1" fmla="*/ 5716044 w 5716046"/>
              <a:gd name="connsiteY1" fmla="*/ 4458008 h 4458008"/>
              <a:gd name="connsiteX2" fmla="*/ 5716044 w 5716046"/>
              <a:gd name="connsiteY2" fmla="*/ 3733768 h 4458008"/>
              <a:gd name="connsiteX3" fmla="*/ 5716046 w 5716046"/>
              <a:gd name="connsiteY3" fmla="*/ 3733768 h 4458008"/>
              <a:gd name="connsiteX4" fmla="*/ 5716046 w 5716046"/>
              <a:gd name="connsiteY4" fmla="*/ 0 h 4458008"/>
              <a:gd name="connsiteX5" fmla="*/ 745624 w 5716046"/>
              <a:gd name="connsiteY5" fmla="*/ 0 h 4458008"/>
              <a:gd name="connsiteX6" fmla="*/ 2 w 5716046"/>
              <a:gd name="connsiteY6" fmla="*/ 745622 h 4458008"/>
              <a:gd name="connsiteX7" fmla="*/ 2 w 5716046"/>
              <a:gd name="connsiteY7" fmla="*/ 3364911 h 4458008"/>
              <a:gd name="connsiteX8" fmla="*/ 0 w 5716046"/>
              <a:gd name="connsiteY8" fmla="*/ 3364911 h 445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6046" h="4458008">
                <a:moveTo>
                  <a:pt x="0" y="4458008"/>
                </a:moveTo>
                <a:lnTo>
                  <a:pt x="5716044" y="4458008"/>
                </a:lnTo>
                <a:lnTo>
                  <a:pt x="5716044" y="3733768"/>
                </a:lnTo>
                <a:lnTo>
                  <a:pt x="5716046" y="3733768"/>
                </a:lnTo>
                <a:lnTo>
                  <a:pt x="5716046" y="0"/>
                </a:lnTo>
                <a:lnTo>
                  <a:pt x="745624" y="0"/>
                </a:lnTo>
                <a:cubicBezTo>
                  <a:pt x="333828" y="0"/>
                  <a:pt x="2" y="333826"/>
                  <a:pt x="2" y="745622"/>
                </a:cubicBezTo>
                <a:lnTo>
                  <a:pt x="2" y="3364911"/>
                </a:lnTo>
                <a:lnTo>
                  <a:pt x="0" y="3364911"/>
                </a:lnTo>
                <a:close/>
              </a:path>
            </a:pathLst>
          </a:custGeom>
          <a:solidFill>
            <a:schemeClr val="tx1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463D2B2-0D6E-409D-BA44-9FFB3C0EC0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58058" cy="6308725"/>
          </a:xfrm>
          <a:custGeom>
            <a:avLst/>
            <a:gdLst>
              <a:gd name="connsiteX0" fmla="*/ 0 w 9658058"/>
              <a:gd name="connsiteY0" fmla="*/ 0 h 6308725"/>
              <a:gd name="connsiteX1" fmla="*/ 6475953 w 9658058"/>
              <a:gd name="connsiteY1" fmla="*/ 0 h 6308725"/>
              <a:gd name="connsiteX2" fmla="*/ 6475953 w 9658058"/>
              <a:gd name="connsiteY2" fmla="*/ 857024 h 6308725"/>
              <a:gd name="connsiteX3" fmla="*/ 6475955 w 9658058"/>
              <a:gd name="connsiteY3" fmla="*/ 857024 h 6308725"/>
              <a:gd name="connsiteX4" fmla="*/ 6475955 w 9658058"/>
              <a:gd name="connsiteY4" fmla="*/ 3476313 h 6308725"/>
              <a:gd name="connsiteX5" fmla="*/ 7221577 w 9658058"/>
              <a:gd name="connsiteY5" fmla="*/ 4221935 h 6308725"/>
              <a:gd name="connsiteX6" fmla="*/ 9658058 w 9658058"/>
              <a:gd name="connsiteY6" fmla="*/ 4221935 h 6308725"/>
              <a:gd name="connsiteX7" fmla="*/ 9658058 w 9658058"/>
              <a:gd name="connsiteY7" fmla="*/ 5048892 h 6308725"/>
              <a:gd name="connsiteX8" fmla="*/ 8398225 w 9658058"/>
              <a:gd name="connsiteY8" fmla="*/ 6308725 h 6308725"/>
              <a:gd name="connsiteX9" fmla="*/ 0 w 9658058"/>
              <a:gd name="connsiteY9" fmla="*/ 6308725 h 630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58058" h="6308725">
                <a:moveTo>
                  <a:pt x="0" y="0"/>
                </a:moveTo>
                <a:lnTo>
                  <a:pt x="6475953" y="0"/>
                </a:lnTo>
                <a:lnTo>
                  <a:pt x="6475953" y="857024"/>
                </a:lnTo>
                <a:lnTo>
                  <a:pt x="6475955" y="857024"/>
                </a:lnTo>
                <a:lnTo>
                  <a:pt x="6475955" y="3476313"/>
                </a:lnTo>
                <a:cubicBezTo>
                  <a:pt x="6475955" y="3888109"/>
                  <a:pt x="6809781" y="4221935"/>
                  <a:pt x="7221577" y="4221935"/>
                </a:cubicBezTo>
                <a:lnTo>
                  <a:pt x="9658058" y="4221935"/>
                </a:lnTo>
                <a:lnTo>
                  <a:pt x="9658058" y="5048892"/>
                </a:lnTo>
                <a:cubicBezTo>
                  <a:pt x="9658058" y="5744679"/>
                  <a:pt x="9094012" y="6308725"/>
                  <a:pt x="8398225" y="6308725"/>
                </a:cubicBezTo>
                <a:lnTo>
                  <a:pt x="0" y="63087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5" name="Right Triangle 74"/>
          <p:cNvSpPr/>
          <p:nvPr/>
        </p:nvSpPr>
        <p:spPr>
          <a:xfrm rot="10800000" flipH="1">
            <a:off x="-3" y="3341885"/>
            <a:ext cx="8522336" cy="3516114"/>
          </a:xfrm>
          <a:custGeom>
            <a:avLst/>
            <a:gdLst/>
            <a:ahLst/>
            <a:cxnLst/>
            <a:rect l="l" t="t" r="r" b="b"/>
            <a:pathLst>
              <a:path w="6391752" h="3516114">
                <a:moveTo>
                  <a:pt x="0" y="3516114"/>
                </a:moveTo>
                <a:lnTo>
                  <a:pt x="6391752" y="3516114"/>
                </a:lnTo>
                <a:lnTo>
                  <a:pt x="6391747" y="3516111"/>
                </a:lnTo>
                <a:lnTo>
                  <a:pt x="2" y="351611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98D5"/>
              </a:solidFill>
            </a:endParaRPr>
          </a:p>
        </p:txBody>
      </p:sp>
      <p:sp>
        <p:nvSpPr>
          <p:cNvPr id="9" name="Right Triangle 74">
            <a:extLst>
              <a:ext uri="{FF2B5EF4-FFF2-40B4-BE49-F238E27FC236}">
                <a16:creationId xmlns:a16="http://schemas.microsoft.com/office/drawing/2014/main" id="{6882FEDB-F701-44E3-8D72-D154651E8580}"/>
              </a:ext>
            </a:extLst>
          </p:cNvPr>
          <p:cNvSpPr/>
          <p:nvPr/>
        </p:nvSpPr>
        <p:spPr>
          <a:xfrm rot="10800000" flipH="1">
            <a:off x="-3" y="3341885"/>
            <a:ext cx="8522336" cy="3516114"/>
          </a:xfrm>
          <a:custGeom>
            <a:avLst/>
            <a:gdLst/>
            <a:ahLst/>
            <a:cxnLst/>
            <a:rect l="l" t="t" r="r" b="b"/>
            <a:pathLst>
              <a:path w="6391752" h="3516114">
                <a:moveTo>
                  <a:pt x="0" y="3516114"/>
                </a:moveTo>
                <a:lnTo>
                  <a:pt x="6391752" y="3516114"/>
                </a:lnTo>
                <a:lnTo>
                  <a:pt x="6391747" y="3516111"/>
                </a:lnTo>
                <a:lnTo>
                  <a:pt x="2" y="351611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98D5"/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F908F6DB-ECE5-47A1-A6B4-A00B10306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9666" y="5154758"/>
            <a:ext cx="1990725" cy="14192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796361C-567F-49B9-BD02-CE250A9728FB}"/>
              </a:ext>
            </a:extLst>
          </p:cNvPr>
          <p:cNvSpPr/>
          <p:nvPr/>
        </p:nvSpPr>
        <p:spPr>
          <a:xfrm>
            <a:off x="6812497" y="908050"/>
            <a:ext cx="4720691" cy="731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635AE0-4066-4B09-8BDC-998FD85F94E8}"/>
              </a:ext>
            </a:extLst>
          </p:cNvPr>
          <p:cNvSpPr txBox="1"/>
          <p:nvPr/>
        </p:nvSpPr>
        <p:spPr>
          <a:xfrm>
            <a:off x="12418142" y="2074606"/>
            <a:ext cx="152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Delete the current image</a:t>
            </a:r>
          </a:p>
          <a:p>
            <a:endParaRPr lang="en-GB" dirty="0"/>
          </a:p>
          <a:p>
            <a:r>
              <a:rPr lang="en-GB" dirty="0"/>
              <a:t>Use the placeholder to insert your chosen image and select: Arrange/ ‘Send to Back’ </a:t>
            </a:r>
          </a:p>
        </p:txBody>
      </p:sp>
      <p:sp>
        <p:nvSpPr>
          <p:cNvPr id="19" name="Right Triangle 74">
            <a:extLst>
              <a:ext uri="{FF2B5EF4-FFF2-40B4-BE49-F238E27FC236}">
                <a16:creationId xmlns:a16="http://schemas.microsoft.com/office/drawing/2014/main" id="{EDF31B01-63E8-4EFB-8614-311C048D27D9}"/>
              </a:ext>
            </a:extLst>
          </p:cNvPr>
          <p:cNvSpPr/>
          <p:nvPr/>
        </p:nvSpPr>
        <p:spPr>
          <a:xfrm rot="10800000" flipH="1">
            <a:off x="-3" y="3341885"/>
            <a:ext cx="8522336" cy="3516114"/>
          </a:xfrm>
          <a:custGeom>
            <a:avLst/>
            <a:gdLst/>
            <a:ahLst/>
            <a:cxnLst/>
            <a:rect l="l" t="t" r="r" b="b"/>
            <a:pathLst>
              <a:path w="6391752" h="3516114">
                <a:moveTo>
                  <a:pt x="0" y="3516114"/>
                </a:moveTo>
                <a:lnTo>
                  <a:pt x="6391752" y="3516114"/>
                </a:lnTo>
                <a:lnTo>
                  <a:pt x="6391747" y="3516111"/>
                </a:lnTo>
                <a:lnTo>
                  <a:pt x="2" y="351611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98D5"/>
              </a:solidFill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E31A80F7-0CCF-4D2C-8ABD-37CCED01A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9666" y="5154758"/>
            <a:ext cx="1990725" cy="141922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7F0CB96-2D85-4C9B-ACF2-0E1854022654}"/>
              </a:ext>
            </a:extLst>
          </p:cNvPr>
          <p:cNvSpPr/>
          <p:nvPr/>
        </p:nvSpPr>
        <p:spPr>
          <a:xfrm>
            <a:off x="6812497" y="908050"/>
            <a:ext cx="4720691" cy="731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882579-12F8-4B21-96E6-35011C3CF1DC}"/>
              </a:ext>
            </a:extLst>
          </p:cNvPr>
          <p:cNvSpPr txBox="1"/>
          <p:nvPr/>
        </p:nvSpPr>
        <p:spPr>
          <a:xfrm>
            <a:off x="12418142" y="2074606"/>
            <a:ext cx="152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Delete the current image</a:t>
            </a:r>
          </a:p>
          <a:p>
            <a:endParaRPr lang="en-GB" dirty="0"/>
          </a:p>
          <a:p>
            <a:r>
              <a:rPr lang="en-GB" dirty="0"/>
              <a:t>Use the placeholder to insert your chosen image and select: Arrange/ ‘Send to Back’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5BF92A5-FDFF-4BEC-871F-040AC1CC1BB1}"/>
              </a:ext>
            </a:extLst>
          </p:cNvPr>
          <p:cNvGrpSpPr/>
          <p:nvPr/>
        </p:nvGrpSpPr>
        <p:grpSpPr>
          <a:xfrm>
            <a:off x="-1128702" y="30767"/>
            <a:ext cx="519867" cy="2842869"/>
            <a:chOff x="-1128702" y="198238"/>
            <a:chExt cx="519867" cy="284286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4D897CF-1392-4485-A4CA-FF421012C838}"/>
                </a:ext>
              </a:extLst>
            </p:cNvPr>
            <p:cNvSpPr/>
            <p:nvPr/>
          </p:nvSpPr>
          <p:spPr>
            <a:xfrm>
              <a:off x="-1128702" y="802171"/>
              <a:ext cx="518482" cy="4779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2EBCA09-BF66-4DA7-8AA9-0A69E0FA9D86}"/>
                </a:ext>
              </a:extLst>
            </p:cNvPr>
            <p:cNvSpPr/>
            <p:nvPr/>
          </p:nvSpPr>
          <p:spPr>
            <a:xfrm>
              <a:off x="-1128702" y="1393351"/>
              <a:ext cx="518482" cy="4779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4C649E6-4241-4C19-92A0-9991C054D92F}"/>
                </a:ext>
              </a:extLst>
            </p:cNvPr>
            <p:cNvSpPr/>
            <p:nvPr/>
          </p:nvSpPr>
          <p:spPr>
            <a:xfrm>
              <a:off x="-1128702" y="1984531"/>
              <a:ext cx="518482" cy="4779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028B2E7-59AB-499F-88B7-9E454C3314E5}"/>
                </a:ext>
              </a:extLst>
            </p:cNvPr>
            <p:cNvSpPr/>
            <p:nvPr/>
          </p:nvSpPr>
          <p:spPr>
            <a:xfrm>
              <a:off x="-1128702" y="2563132"/>
              <a:ext cx="518482" cy="4779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id="{DCE1075E-B591-49E2-9468-E121A4D63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27317" y="198238"/>
              <a:ext cx="518482" cy="51685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BBA4CB3-7B87-4378-B8FE-A64CCB873949}"/>
              </a:ext>
            </a:extLst>
          </p:cNvPr>
          <p:cNvGrpSpPr/>
          <p:nvPr/>
        </p:nvGrpSpPr>
        <p:grpSpPr>
          <a:xfrm>
            <a:off x="-1130835" y="3464930"/>
            <a:ext cx="525518" cy="3387872"/>
            <a:chOff x="-1130835" y="3582341"/>
            <a:chExt cx="525518" cy="338787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73B5F6C-45B6-41DA-BFAE-D3490C442BDD}"/>
                </a:ext>
              </a:extLst>
            </p:cNvPr>
            <p:cNvSpPr/>
            <p:nvPr/>
          </p:nvSpPr>
          <p:spPr>
            <a:xfrm>
              <a:off x="-1127317" y="5910257"/>
              <a:ext cx="518482" cy="4779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C3F5A06-A961-4A26-9A60-3DC189642AD2}"/>
                </a:ext>
              </a:extLst>
            </p:cNvPr>
            <p:cNvSpPr/>
            <p:nvPr/>
          </p:nvSpPr>
          <p:spPr>
            <a:xfrm>
              <a:off x="-1130835" y="4746299"/>
              <a:ext cx="518482" cy="4779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3FE7B09-F501-46FC-973E-823688EE1E87}"/>
                </a:ext>
              </a:extLst>
            </p:cNvPr>
            <p:cNvSpPr/>
            <p:nvPr/>
          </p:nvSpPr>
          <p:spPr>
            <a:xfrm>
              <a:off x="-1130835" y="5328278"/>
              <a:ext cx="518482" cy="47797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4838A61-C467-4A02-BB33-F9E2664EC829}"/>
                </a:ext>
              </a:extLst>
            </p:cNvPr>
            <p:cNvSpPr/>
            <p:nvPr/>
          </p:nvSpPr>
          <p:spPr>
            <a:xfrm>
              <a:off x="-1123799" y="3582341"/>
              <a:ext cx="518482" cy="4779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DA98F55-3954-40C9-ACCE-B12CB6200960}"/>
                </a:ext>
              </a:extLst>
            </p:cNvPr>
            <p:cNvSpPr/>
            <p:nvPr/>
          </p:nvSpPr>
          <p:spPr>
            <a:xfrm>
              <a:off x="-1127317" y="6492238"/>
              <a:ext cx="518482" cy="477975"/>
            </a:xfrm>
            <a:prstGeom prst="rect">
              <a:avLst/>
            </a:prstGeom>
            <a:solidFill>
              <a:srgbClr val="AC67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122C0D9-90D1-447B-BBDF-0EFE3FAB3DF9}"/>
                </a:ext>
              </a:extLst>
            </p:cNvPr>
            <p:cNvSpPr/>
            <p:nvPr/>
          </p:nvSpPr>
          <p:spPr>
            <a:xfrm>
              <a:off x="-1127317" y="4164320"/>
              <a:ext cx="518482" cy="477975"/>
            </a:xfrm>
            <a:prstGeom prst="rect">
              <a:avLst/>
            </a:prstGeom>
            <a:solidFill>
              <a:srgbClr val="FECF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CEA0D2A-06F3-469C-94D5-2B6039F25DF9}"/>
              </a:ext>
            </a:extLst>
          </p:cNvPr>
          <p:cNvSpPr/>
          <p:nvPr userDrawn="1"/>
        </p:nvSpPr>
        <p:spPr>
          <a:xfrm flipV="1">
            <a:off x="6475954" y="-236073"/>
            <a:ext cx="3186723" cy="4458008"/>
          </a:xfrm>
          <a:custGeom>
            <a:avLst/>
            <a:gdLst>
              <a:gd name="connsiteX0" fmla="*/ 0 w 3186723"/>
              <a:gd name="connsiteY0" fmla="*/ 4458008 h 4458008"/>
              <a:gd name="connsiteX1" fmla="*/ 3186723 w 3186723"/>
              <a:gd name="connsiteY1" fmla="*/ 4458008 h 4458008"/>
              <a:gd name="connsiteX2" fmla="*/ 3186723 w 3186723"/>
              <a:gd name="connsiteY2" fmla="*/ 0 h 4458008"/>
              <a:gd name="connsiteX3" fmla="*/ 745624 w 3186723"/>
              <a:gd name="connsiteY3" fmla="*/ 0 h 4458008"/>
              <a:gd name="connsiteX4" fmla="*/ 2 w 3186723"/>
              <a:gd name="connsiteY4" fmla="*/ 745622 h 4458008"/>
              <a:gd name="connsiteX5" fmla="*/ 2 w 3186723"/>
              <a:gd name="connsiteY5" fmla="*/ 3364911 h 4458008"/>
              <a:gd name="connsiteX6" fmla="*/ 0 w 3186723"/>
              <a:gd name="connsiteY6" fmla="*/ 3364911 h 445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6723" h="4458008">
                <a:moveTo>
                  <a:pt x="0" y="4458008"/>
                </a:moveTo>
                <a:lnTo>
                  <a:pt x="3186723" y="4458008"/>
                </a:lnTo>
                <a:lnTo>
                  <a:pt x="3186723" y="0"/>
                </a:lnTo>
                <a:lnTo>
                  <a:pt x="745624" y="0"/>
                </a:lnTo>
                <a:cubicBezTo>
                  <a:pt x="333828" y="0"/>
                  <a:pt x="2" y="333826"/>
                  <a:pt x="2" y="745622"/>
                </a:cubicBezTo>
                <a:lnTo>
                  <a:pt x="2" y="3364911"/>
                </a:lnTo>
                <a:lnTo>
                  <a:pt x="0" y="3364911"/>
                </a:lnTo>
                <a:close/>
              </a:path>
            </a:pathLst>
          </a:custGeom>
          <a:solidFill>
            <a:schemeClr val="bg2">
              <a:alpha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0" name="Right Triangle 74">
            <a:extLst>
              <a:ext uri="{FF2B5EF4-FFF2-40B4-BE49-F238E27FC236}">
                <a16:creationId xmlns:a16="http://schemas.microsoft.com/office/drawing/2014/main" id="{790D0214-DCA4-4BC5-BE8E-722FCCE5533F}"/>
              </a:ext>
            </a:extLst>
          </p:cNvPr>
          <p:cNvSpPr/>
          <p:nvPr userDrawn="1"/>
        </p:nvSpPr>
        <p:spPr>
          <a:xfrm rot="10800000" flipH="1">
            <a:off x="-3" y="3341885"/>
            <a:ext cx="8522336" cy="3516114"/>
          </a:xfrm>
          <a:custGeom>
            <a:avLst/>
            <a:gdLst/>
            <a:ahLst/>
            <a:cxnLst/>
            <a:rect l="l" t="t" r="r" b="b"/>
            <a:pathLst>
              <a:path w="6391752" h="3516114">
                <a:moveTo>
                  <a:pt x="0" y="3516114"/>
                </a:moveTo>
                <a:lnTo>
                  <a:pt x="6391752" y="3516114"/>
                </a:lnTo>
                <a:lnTo>
                  <a:pt x="6391747" y="3516111"/>
                </a:lnTo>
                <a:lnTo>
                  <a:pt x="2" y="351611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98D5"/>
              </a:solidFill>
            </a:endParaRP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5CBBE8CF-476B-48A0-91BF-97C594CB9D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9666" y="5154758"/>
            <a:ext cx="1990725" cy="1419225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5EEAC300-7093-45BE-9B60-B303133E6774}"/>
              </a:ext>
            </a:extLst>
          </p:cNvPr>
          <p:cNvSpPr/>
          <p:nvPr userDrawn="1"/>
        </p:nvSpPr>
        <p:spPr>
          <a:xfrm>
            <a:off x="6812497" y="908050"/>
            <a:ext cx="4720691" cy="731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AB19A3-E79E-4581-B614-AB6C17A1EDF2}"/>
              </a:ext>
            </a:extLst>
          </p:cNvPr>
          <p:cNvSpPr txBox="1"/>
          <p:nvPr userDrawn="1"/>
        </p:nvSpPr>
        <p:spPr>
          <a:xfrm>
            <a:off x="12418142" y="2074606"/>
            <a:ext cx="152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Delete the current image</a:t>
            </a:r>
          </a:p>
          <a:p>
            <a:endParaRPr lang="en-GB" dirty="0"/>
          </a:p>
          <a:p>
            <a:r>
              <a:rPr lang="en-GB" dirty="0"/>
              <a:t>Use the placeholder to insert your chosen image and select: Arrange/ ‘Send to Back’ 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C22C1AF-5BA5-457C-AA4C-16AF9CE1ECA5}"/>
              </a:ext>
            </a:extLst>
          </p:cNvPr>
          <p:cNvGrpSpPr/>
          <p:nvPr userDrawn="1"/>
        </p:nvGrpSpPr>
        <p:grpSpPr>
          <a:xfrm>
            <a:off x="-1128702" y="30767"/>
            <a:ext cx="519867" cy="2842869"/>
            <a:chOff x="-1128702" y="198238"/>
            <a:chExt cx="519867" cy="2842869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7F8D834-9F10-438F-9BC0-33302A92BADE}"/>
                </a:ext>
              </a:extLst>
            </p:cNvPr>
            <p:cNvSpPr/>
            <p:nvPr/>
          </p:nvSpPr>
          <p:spPr>
            <a:xfrm>
              <a:off x="-1128702" y="802171"/>
              <a:ext cx="518482" cy="4779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7FAEAFE-2149-4791-806F-0A2840BA265A}"/>
                </a:ext>
              </a:extLst>
            </p:cNvPr>
            <p:cNvSpPr/>
            <p:nvPr/>
          </p:nvSpPr>
          <p:spPr>
            <a:xfrm>
              <a:off x="-1128702" y="1393351"/>
              <a:ext cx="518482" cy="4779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C6B6092-C98E-4EEB-A491-A5C7DFA6F598}"/>
                </a:ext>
              </a:extLst>
            </p:cNvPr>
            <p:cNvSpPr/>
            <p:nvPr/>
          </p:nvSpPr>
          <p:spPr>
            <a:xfrm>
              <a:off x="-1128702" y="1984531"/>
              <a:ext cx="518482" cy="4779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0ED2BB0-ACDB-4D14-B84E-7653084A699A}"/>
                </a:ext>
              </a:extLst>
            </p:cNvPr>
            <p:cNvSpPr/>
            <p:nvPr/>
          </p:nvSpPr>
          <p:spPr>
            <a:xfrm>
              <a:off x="-1128702" y="2563132"/>
              <a:ext cx="518482" cy="4779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8">
              <a:extLst>
                <a:ext uri="{FF2B5EF4-FFF2-40B4-BE49-F238E27FC236}">
                  <a16:creationId xmlns:a16="http://schemas.microsoft.com/office/drawing/2014/main" id="{D81FB516-69A4-4D4F-A679-BCC01E741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27317" y="198238"/>
              <a:ext cx="518482" cy="51685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818095D-6599-4C68-A176-C75516710BBD}"/>
              </a:ext>
            </a:extLst>
          </p:cNvPr>
          <p:cNvGrpSpPr/>
          <p:nvPr userDrawn="1"/>
        </p:nvGrpSpPr>
        <p:grpSpPr>
          <a:xfrm>
            <a:off x="-1130835" y="3464930"/>
            <a:ext cx="525518" cy="3387872"/>
            <a:chOff x="-1130835" y="3582341"/>
            <a:chExt cx="525518" cy="338787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8114C23-66FA-4BE9-BDAC-397E81D779B7}"/>
                </a:ext>
              </a:extLst>
            </p:cNvPr>
            <p:cNvSpPr/>
            <p:nvPr/>
          </p:nvSpPr>
          <p:spPr>
            <a:xfrm>
              <a:off x="-1127317" y="5910257"/>
              <a:ext cx="518482" cy="4779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88E009A-5CD4-4822-B6A2-EB7C5CFB588B}"/>
                </a:ext>
              </a:extLst>
            </p:cNvPr>
            <p:cNvSpPr/>
            <p:nvPr/>
          </p:nvSpPr>
          <p:spPr>
            <a:xfrm>
              <a:off x="-1130835" y="4746299"/>
              <a:ext cx="518482" cy="4779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72C1DBE-E13A-4814-BCDA-BC0381E6CB88}"/>
                </a:ext>
              </a:extLst>
            </p:cNvPr>
            <p:cNvSpPr/>
            <p:nvPr/>
          </p:nvSpPr>
          <p:spPr>
            <a:xfrm>
              <a:off x="-1130835" y="5328278"/>
              <a:ext cx="518482" cy="47797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FF92DBC-26AE-40B1-990D-7F714225DD25}"/>
                </a:ext>
              </a:extLst>
            </p:cNvPr>
            <p:cNvSpPr/>
            <p:nvPr/>
          </p:nvSpPr>
          <p:spPr>
            <a:xfrm>
              <a:off x="-1123799" y="3582341"/>
              <a:ext cx="518482" cy="4779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7B2E3F1-5508-4D5A-A768-8CA21A096D3A}"/>
                </a:ext>
              </a:extLst>
            </p:cNvPr>
            <p:cNvSpPr/>
            <p:nvPr/>
          </p:nvSpPr>
          <p:spPr>
            <a:xfrm>
              <a:off x="-1127317" y="6492238"/>
              <a:ext cx="518482" cy="477975"/>
            </a:xfrm>
            <a:prstGeom prst="rect">
              <a:avLst/>
            </a:prstGeom>
            <a:solidFill>
              <a:srgbClr val="AC67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5229675-FABB-4431-BACD-ED093AF5229B}"/>
                </a:ext>
              </a:extLst>
            </p:cNvPr>
            <p:cNvSpPr/>
            <p:nvPr/>
          </p:nvSpPr>
          <p:spPr>
            <a:xfrm>
              <a:off x="-1127317" y="4164320"/>
              <a:ext cx="518482" cy="477975"/>
            </a:xfrm>
            <a:prstGeom prst="rect">
              <a:avLst/>
            </a:prstGeom>
            <a:solidFill>
              <a:srgbClr val="FECF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FA2FABFC-87E8-438A-BC60-2F9B0FECA6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12497" y="1041333"/>
            <a:ext cx="4720691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200" b="0">
                <a:solidFill>
                  <a:srgbClr val="FFFFFF"/>
                </a:solidFill>
                <a:latin typeface="Filson Pro Book" panose="02000000000000000000" pitchFamily="50" charset="0"/>
              </a:defRPr>
            </a:lvl1pPr>
          </a:lstStyle>
          <a:p>
            <a:r>
              <a:rPr lang="en-US" dirty="0"/>
              <a:t>Enter heading here</a:t>
            </a:r>
            <a:endParaRPr lang="en-GB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CFDD525A-8FCA-4982-BD89-21532FB8EB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12498" y="3325558"/>
            <a:ext cx="4449945" cy="4742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Presenter / Date</a:t>
            </a:r>
          </a:p>
        </p:txBody>
      </p:sp>
    </p:spTree>
    <p:extLst>
      <p:ext uri="{BB962C8B-B14F-4D97-AF65-F5344CB8AC3E}">
        <p14:creationId xmlns:p14="http://schemas.microsoft.com/office/powerpoint/2010/main" val="818561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SC_Titl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F214D19-585B-466C-A258-704AD5A76F03}"/>
              </a:ext>
            </a:extLst>
          </p:cNvPr>
          <p:cNvSpPr/>
          <p:nvPr userDrawn="1"/>
        </p:nvSpPr>
        <p:spPr>
          <a:xfrm>
            <a:off x="-3" y="1216627"/>
            <a:ext cx="5759792" cy="5654842"/>
          </a:xfrm>
          <a:custGeom>
            <a:avLst/>
            <a:gdLst>
              <a:gd name="connsiteX0" fmla="*/ 0 w 5759792"/>
              <a:gd name="connsiteY0" fmla="*/ 0 h 6858000"/>
              <a:gd name="connsiteX1" fmla="*/ 5759792 w 5759792"/>
              <a:gd name="connsiteY1" fmla="*/ 0 h 6858000"/>
              <a:gd name="connsiteX2" fmla="*/ 5759792 w 5759792"/>
              <a:gd name="connsiteY2" fmla="*/ 4757405 h 6858000"/>
              <a:gd name="connsiteX3" fmla="*/ 3659197 w 5759792"/>
              <a:gd name="connsiteY3" fmla="*/ 6858000 h 6858000"/>
              <a:gd name="connsiteX4" fmla="*/ 0 w 5759792"/>
              <a:gd name="connsiteY4" fmla="*/ 6858000 h 6858000"/>
              <a:gd name="connsiteX5" fmla="*/ 0 w 575979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9792" h="6858000">
                <a:moveTo>
                  <a:pt x="0" y="0"/>
                </a:moveTo>
                <a:lnTo>
                  <a:pt x="5759792" y="0"/>
                </a:lnTo>
                <a:lnTo>
                  <a:pt x="5759792" y="4757405"/>
                </a:lnTo>
                <a:cubicBezTo>
                  <a:pt x="5759792" y="5917532"/>
                  <a:pt x="4819324" y="6858000"/>
                  <a:pt x="3659197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9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>
              <a:ln>
                <a:noFill/>
              </a:ln>
              <a:noFill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63D418F-3A43-4186-8F2D-FDE213E82020}"/>
              </a:ext>
            </a:extLst>
          </p:cNvPr>
          <p:cNvSpPr/>
          <p:nvPr/>
        </p:nvSpPr>
        <p:spPr>
          <a:xfrm>
            <a:off x="-3" y="1216627"/>
            <a:ext cx="5759792" cy="5654842"/>
          </a:xfrm>
          <a:custGeom>
            <a:avLst/>
            <a:gdLst>
              <a:gd name="connsiteX0" fmla="*/ 0 w 5759792"/>
              <a:gd name="connsiteY0" fmla="*/ 0 h 6858000"/>
              <a:gd name="connsiteX1" fmla="*/ 5759792 w 5759792"/>
              <a:gd name="connsiteY1" fmla="*/ 0 h 6858000"/>
              <a:gd name="connsiteX2" fmla="*/ 5759792 w 5759792"/>
              <a:gd name="connsiteY2" fmla="*/ 4757405 h 6858000"/>
              <a:gd name="connsiteX3" fmla="*/ 3659197 w 5759792"/>
              <a:gd name="connsiteY3" fmla="*/ 6858000 h 6858000"/>
              <a:gd name="connsiteX4" fmla="*/ 0 w 5759792"/>
              <a:gd name="connsiteY4" fmla="*/ 6858000 h 6858000"/>
              <a:gd name="connsiteX5" fmla="*/ 0 w 575979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9792" h="6858000">
                <a:moveTo>
                  <a:pt x="0" y="0"/>
                </a:moveTo>
                <a:lnTo>
                  <a:pt x="5759792" y="0"/>
                </a:lnTo>
                <a:lnTo>
                  <a:pt x="5759792" y="4757405"/>
                </a:lnTo>
                <a:cubicBezTo>
                  <a:pt x="5759792" y="5917532"/>
                  <a:pt x="4819324" y="6858000"/>
                  <a:pt x="3659197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9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>
              <a:ln>
                <a:noFill/>
              </a:ln>
              <a:noFill/>
            </a:endParaRP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F3179784-86F7-4896-AD0A-4CFA93B2A1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59194" y="1601788"/>
            <a:ext cx="8532806" cy="5283200"/>
          </a:xfrm>
          <a:custGeom>
            <a:avLst/>
            <a:gdLst>
              <a:gd name="connsiteX0" fmla="*/ 5759789 w 12192000"/>
              <a:gd name="connsiteY0" fmla="*/ 0 h 5283200"/>
              <a:gd name="connsiteX1" fmla="*/ 12192000 w 12192000"/>
              <a:gd name="connsiteY1" fmla="*/ 0 h 5283200"/>
              <a:gd name="connsiteX2" fmla="*/ 12192000 w 12192000"/>
              <a:gd name="connsiteY2" fmla="*/ 5283200 h 5283200"/>
              <a:gd name="connsiteX3" fmla="*/ 0 w 12192000"/>
              <a:gd name="connsiteY3" fmla="*/ 5283200 h 5283200"/>
              <a:gd name="connsiteX4" fmla="*/ 0 w 12192000"/>
              <a:gd name="connsiteY4" fmla="*/ 5269681 h 5283200"/>
              <a:gd name="connsiteX5" fmla="*/ 3659194 w 12192000"/>
              <a:gd name="connsiteY5" fmla="*/ 5269681 h 5283200"/>
              <a:gd name="connsiteX6" fmla="*/ 5759789 w 12192000"/>
              <a:gd name="connsiteY6" fmla="*/ 3537612 h 5283200"/>
              <a:gd name="connsiteX0" fmla="*/ 5759789 w 12192000"/>
              <a:gd name="connsiteY0" fmla="*/ 0 h 5283200"/>
              <a:gd name="connsiteX1" fmla="*/ 12192000 w 12192000"/>
              <a:gd name="connsiteY1" fmla="*/ 0 h 5283200"/>
              <a:gd name="connsiteX2" fmla="*/ 12192000 w 12192000"/>
              <a:gd name="connsiteY2" fmla="*/ 5283200 h 5283200"/>
              <a:gd name="connsiteX3" fmla="*/ 0 w 12192000"/>
              <a:gd name="connsiteY3" fmla="*/ 5283200 h 5283200"/>
              <a:gd name="connsiteX4" fmla="*/ 3659194 w 12192000"/>
              <a:gd name="connsiteY4" fmla="*/ 5269681 h 5283200"/>
              <a:gd name="connsiteX5" fmla="*/ 5759789 w 12192000"/>
              <a:gd name="connsiteY5" fmla="*/ 3537612 h 5283200"/>
              <a:gd name="connsiteX6" fmla="*/ 5759789 w 12192000"/>
              <a:gd name="connsiteY6" fmla="*/ 0 h 5283200"/>
              <a:gd name="connsiteX0" fmla="*/ 2100595 w 8532806"/>
              <a:gd name="connsiteY0" fmla="*/ 0 h 5283200"/>
              <a:gd name="connsiteX1" fmla="*/ 8532806 w 8532806"/>
              <a:gd name="connsiteY1" fmla="*/ 0 h 5283200"/>
              <a:gd name="connsiteX2" fmla="*/ 8532806 w 8532806"/>
              <a:gd name="connsiteY2" fmla="*/ 5283200 h 5283200"/>
              <a:gd name="connsiteX3" fmla="*/ 0 w 8532806"/>
              <a:gd name="connsiteY3" fmla="*/ 5269681 h 5283200"/>
              <a:gd name="connsiteX4" fmla="*/ 2100595 w 8532806"/>
              <a:gd name="connsiteY4" fmla="*/ 3537612 h 5283200"/>
              <a:gd name="connsiteX5" fmla="*/ 2100595 w 8532806"/>
              <a:gd name="connsiteY5" fmla="*/ 0 h 528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32806" h="5283200">
                <a:moveTo>
                  <a:pt x="2100595" y="0"/>
                </a:moveTo>
                <a:lnTo>
                  <a:pt x="8532806" y="0"/>
                </a:lnTo>
                <a:lnTo>
                  <a:pt x="8532806" y="5283200"/>
                </a:lnTo>
                <a:lnTo>
                  <a:pt x="0" y="5269681"/>
                </a:lnTo>
                <a:cubicBezTo>
                  <a:pt x="1160127" y="5269681"/>
                  <a:pt x="2100595" y="4494208"/>
                  <a:pt x="2100595" y="3537612"/>
                </a:cubicBezTo>
                <a:lnTo>
                  <a:pt x="2100595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270CC35-3A82-487D-AF3C-D59E11BE814B}"/>
              </a:ext>
            </a:extLst>
          </p:cNvPr>
          <p:cNvSpPr/>
          <p:nvPr/>
        </p:nvSpPr>
        <p:spPr>
          <a:xfrm>
            <a:off x="-3" y="1216627"/>
            <a:ext cx="5759792" cy="5654842"/>
          </a:xfrm>
          <a:custGeom>
            <a:avLst/>
            <a:gdLst>
              <a:gd name="connsiteX0" fmla="*/ 0 w 5759792"/>
              <a:gd name="connsiteY0" fmla="*/ 0 h 6858000"/>
              <a:gd name="connsiteX1" fmla="*/ 5759792 w 5759792"/>
              <a:gd name="connsiteY1" fmla="*/ 0 h 6858000"/>
              <a:gd name="connsiteX2" fmla="*/ 5759792 w 5759792"/>
              <a:gd name="connsiteY2" fmla="*/ 4757405 h 6858000"/>
              <a:gd name="connsiteX3" fmla="*/ 3659197 w 5759792"/>
              <a:gd name="connsiteY3" fmla="*/ 6858000 h 6858000"/>
              <a:gd name="connsiteX4" fmla="*/ 0 w 5759792"/>
              <a:gd name="connsiteY4" fmla="*/ 6858000 h 6858000"/>
              <a:gd name="connsiteX5" fmla="*/ 0 w 575979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9792" h="6858000">
                <a:moveTo>
                  <a:pt x="0" y="0"/>
                </a:moveTo>
                <a:lnTo>
                  <a:pt x="5759792" y="0"/>
                </a:lnTo>
                <a:lnTo>
                  <a:pt x="5759792" y="4757405"/>
                </a:lnTo>
                <a:cubicBezTo>
                  <a:pt x="5759792" y="5917532"/>
                  <a:pt x="4819324" y="6858000"/>
                  <a:pt x="3659197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9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>
              <a:ln>
                <a:noFill/>
              </a:ln>
              <a:noFill/>
            </a:endParaRPr>
          </a:p>
        </p:txBody>
      </p:sp>
      <p:sp>
        <p:nvSpPr>
          <p:cNvPr id="75" name="Right Triangle 74"/>
          <p:cNvSpPr/>
          <p:nvPr/>
        </p:nvSpPr>
        <p:spPr>
          <a:xfrm rot="10800000" flipH="1">
            <a:off x="-3" y="3341885"/>
            <a:ext cx="8522336" cy="3516114"/>
          </a:xfrm>
          <a:custGeom>
            <a:avLst/>
            <a:gdLst/>
            <a:ahLst/>
            <a:cxnLst/>
            <a:rect l="l" t="t" r="r" b="b"/>
            <a:pathLst>
              <a:path w="6391752" h="3516114">
                <a:moveTo>
                  <a:pt x="0" y="3516114"/>
                </a:moveTo>
                <a:lnTo>
                  <a:pt x="6391752" y="3516114"/>
                </a:lnTo>
                <a:lnTo>
                  <a:pt x="6391747" y="3516111"/>
                </a:lnTo>
                <a:lnTo>
                  <a:pt x="2" y="351611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98D5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E5213D-821B-45E7-B703-90E7710A5EA1}"/>
              </a:ext>
            </a:extLst>
          </p:cNvPr>
          <p:cNvSpPr/>
          <p:nvPr/>
        </p:nvSpPr>
        <p:spPr>
          <a:xfrm>
            <a:off x="0" y="0"/>
            <a:ext cx="12192000" cy="16018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  <a:noFill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E29A4B6-0E60-4FDC-8C08-726521089EBC}"/>
              </a:ext>
            </a:extLst>
          </p:cNvPr>
          <p:cNvSpPr/>
          <p:nvPr/>
        </p:nvSpPr>
        <p:spPr>
          <a:xfrm>
            <a:off x="0" y="1203158"/>
            <a:ext cx="5759792" cy="398630"/>
          </a:xfrm>
          <a:custGeom>
            <a:avLst/>
            <a:gdLst>
              <a:gd name="connsiteX0" fmla="*/ 0 w 5759792"/>
              <a:gd name="connsiteY0" fmla="*/ 0 h 398630"/>
              <a:gd name="connsiteX1" fmla="*/ 5759792 w 5759792"/>
              <a:gd name="connsiteY1" fmla="*/ 0 h 398630"/>
              <a:gd name="connsiteX2" fmla="*/ 5759792 w 5759792"/>
              <a:gd name="connsiteY2" fmla="*/ 398630 h 398630"/>
              <a:gd name="connsiteX3" fmla="*/ 0 w 5759792"/>
              <a:gd name="connsiteY3" fmla="*/ 398630 h 39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9792" h="398630">
                <a:moveTo>
                  <a:pt x="0" y="0"/>
                </a:moveTo>
                <a:lnTo>
                  <a:pt x="5759792" y="0"/>
                </a:lnTo>
                <a:lnTo>
                  <a:pt x="5759792" y="398630"/>
                </a:lnTo>
                <a:lnTo>
                  <a:pt x="0" y="398630"/>
                </a:lnTo>
                <a:close/>
              </a:path>
            </a:pathLst>
          </a:custGeom>
          <a:solidFill>
            <a:srgbClr val="009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>
              <a:ln>
                <a:noFill/>
              </a:ln>
              <a:noFill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EAF0F1-FD23-494D-86D0-A1603E0A6EE8}"/>
              </a:ext>
            </a:extLst>
          </p:cNvPr>
          <p:cNvSpPr/>
          <p:nvPr/>
        </p:nvSpPr>
        <p:spPr>
          <a:xfrm>
            <a:off x="0" y="1203158"/>
            <a:ext cx="5759792" cy="3986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CFDD525A-8FCA-4982-BD89-21532FB8EB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413" y="5938642"/>
            <a:ext cx="3878362" cy="6378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Presenter name here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A2FABFC-87E8-438A-BC60-2F9B0FECA6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3413" y="2359324"/>
            <a:ext cx="4537628" cy="36356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ts val="2500"/>
              </a:lnSpc>
              <a:defRPr sz="3200" b="0">
                <a:solidFill>
                  <a:srgbClr val="FFFFFF"/>
                </a:solidFill>
                <a:latin typeface="Filson Pro Book" panose="02000000000000000000" pitchFamily="50" charset="0"/>
              </a:defRPr>
            </a:lvl1pPr>
          </a:lstStyle>
          <a:p>
            <a:r>
              <a:rPr lang="en-US" dirty="0"/>
              <a:t>Enter heading here</a:t>
            </a:r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B0CBA81-D780-4D06-9385-477228C1A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51879" y="131400"/>
            <a:ext cx="1990725" cy="14192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76C209-D76C-4B70-85F0-6B54BBD8B081}"/>
              </a:ext>
            </a:extLst>
          </p:cNvPr>
          <p:cNvSpPr txBox="1"/>
          <p:nvPr/>
        </p:nvSpPr>
        <p:spPr>
          <a:xfrm>
            <a:off x="12418142" y="2074606"/>
            <a:ext cx="152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Delete the current image</a:t>
            </a:r>
          </a:p>
          <a:p>
            <a:endParaRPr lang="en-GB" dirty="0"/>
          </a:p>
          <a:p>
            <a:r>
              <a:rPr lang="en-GB" dirty="0"/>
              <a:t>Use the placeholder to insert your chosen image and select: Arrange/ ‘Send to Back’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52E5C8-96C7-4F66-97F8-36E565B44437}"/>
              </a:ext>
            </a:extLst>
          </p:cNvPr>
          <p:cNvSpPr/>
          <p:nvPr/>
        </p:nvSpPr>
        <p:spPr>
          <a:xfrm>
            <a:off x="0" y="0"/>
            <a:ext cx="12192000" cy="16018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  <a:noFill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F69BAC5-5D79-4234-AC08-A9993D7CB13D}"/>
              </a:ext>
            </a:extLst>
          </p:cNvPr>
          <p:cNvSpPr/>
          <p:nvPr/>
        </p:nvSpPr>
        <p:spPr>
          <a:xfrm>
            <a:off x="0" y="1203158"/>
            <a:ext cx="5759792" cy="398630"/>
          </a:xfrm>
          <a:custGeom>
            <a:avLst/>
            <a:gdLst>
              <a:gd name="connsiteX0" fmla="*/ 0 w 5759792"/>
              <a:gd name="connsiteY0" fmla="*/ 0 h 398630"/>
              <a:gd name="connsiteX1" fmla="*/ 5759792 w 5759792"/>
              <a:gd name="connsiteY1" fmla="*/ 0 h 398630"/>
              <a:gd name="connsiteX2" fmla="*/ 5759792 w 5759792"/>
              <a:gd name="connsiteY2" fmla="*/ 398630 h 398630"/>
              <a:gd name="connsiteX3" fmla="*/ 0 w 5759792"/>
              <a:gd name="connsiteY3" fmla="*/ 398630 h 39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9792" h="398630">
                <a:moveTo>
                  <a:pt x="0" y="0"/>
                </a:moveTo>
                <a:lnTo>
                  <a:pt x="5759792" y="0"/>
                </a:lnTo>
                <a:lnTo>
                  <a:pt x="5759792" y="398630"/>
                </a:lnTo>
                <a:lnTo>
                  <a:pt x="0" y="398630"/>
                </a:lnTo>
                <a:close/>
              </a:path>
            </a:pathLst>
          </a:custGeom>
          <a:solidFill>
            <a:srgbClr val="009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>
              <a:ln>
                <a:noFill/>
              </a:ln>
              <a:noFill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920DE4-6AA7-4E9A-94D7-1DA4A22C46B0}"/>
              </a:ext>
            </a:extLst>
          </p:cNvPr>
          <p:cNvSpPr/>
          <p:nvPr/>
        </p:nvSpPr>
        <p:spPr>
          <a:xfrm>
            <a:off x="0" y="1203158"/>
            <a:ext cx="5759792" cy="3986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>
                  <a:noFill/>
                </a:ln>
                <a:noFill/>
              </a:rPr>
              <a:t> 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760C4407-2124-42BA-AEFE-BF3A0E625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51879" y="131400"/>
            <a:ext cx="1990725" cy="14192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C955F60-F593-478C-B598-1489A56E2BED}"/>
              </a:ext>
            </a:extLst>
          </p:cNvPr>
          <p:cNvSpPr txBox="1"/>
          <p:nvPr/>
        </p:nvSpPr>
        <p:spPr>
          <a:xfrm>
            <a:off x="12418142" y="2074606"/>
            <a:ext cx="152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Delete the current image</a:t>
            </a:r>
          </a:p>
          <a:p>
            <a:endParaRPr lang="en-GB" dirty="0"/>
          </a:p>
          <a:p>
            <a:r>
              <a:rPr lang="en-GB" dirty="0"/>
              <a:t>Use the placeholder to insert your chosen image and select: Arrange/ ‘Send to Back’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B7B63BD-54C7-4DC6-8DD5-B0EDD6F13AAE}"/>
              </a:ext>
            </a:extLst>
          </p:cNvPr>
          <p:cNvGrpSpPr/>
          <p:nvPr/>
        </p:nvGrpSpPr>
        <p:grpSpPr>
          <a:xfrm>
            <a:off x="-1128702" y="30767"/>
            <a:ext cx="519867" cy="2842869"/>
            <a:chOff x="-1128702" y="198238"/>
            <a:chExt cx="519867" cy="284286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1DB605B-24BE-4AB0-A9C9-7A4D592B01F0}"/>
                </a:ext>
              </a:extLst>
            </p:cNvPr>
            <p:cNvSpPr/>
            <p:nvPr/>
          </p:nvSpPr>
          <p:spPr>
            <a:xfrm>
              <a:off x="-1128702" y="802171"/>
              <a:ext cx="518482" cy="4779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168F5D-5A1F-43D9-8228-4F6741D5C0EC}"/>
                </a:ext>
              </a:extLst>
            </p:cNvPr>
            <p:cNvSpPr/>
            <p:nvPr/>
          </p:nvSpPr>
          <p:spPr>
            <a:xfrm>
              <a:off x="-1128702" y="1393351"/>
              <a:ext cx="518482" cy="4779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C2248FC-44D3-4DFD-9136-A4A9C393B193}"/>
                </a:ext>
              </a:extLst>
            </p:cNvPr>
            <p:cNvSpPr/>
            <p:nvPr/>
          </p:nvSpPr>
          <p:spPr>
            <a:xfrm>
              <a:off x="-1128702" y="1984531"/>
              <a:ext cx="518482" cy="4779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6B2F795-DF36-43DA-9DB5-B898E0D4417E}"/>
                </a:ext>
              </a:extLst>
            </p:cNvPr>
            <p:cNvSpPr/>
            <p:nvPr/>
          </p:nvSpPr>
          <p:spPr>
            <a:xfrm>
              <a:off x="-1128702" y="2563132"/>
              <a:ext cx="518482" cy="4779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8">
              <a:extLst>
                <a:ext uri="{FF2B5EF4-FFF2-40B4-BE49-F238E27FC236}">
                  <a16:creationId xmlns:a16="http://schemas.microsoft.com/office/drawing/2014/main" id="{9CB1AE5D-73FC-4196-AE2E-26D088F7F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27317" y="198238"/>
              <a:ext cx="518482" cy="51685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A3B8FB7-C948-48BB-8C65-8A8CD6619C89}"/>
              </a:ext>
            </a:extLst>
          </p:cNvPr>
          <p:cNvGrpSpPr/>
          <p:nvPr/>
        </p:nvGrpSpPr>
        <p:grpSpPr>
          <a:xfrm>
            <a:off x="-1130835" y="3464930"/>
            <a:ext cx="525518" cy="3387872"/>
            <a:chOff x="-1130835" y="3582341"/>
            <a:chExt cx="525518" cy="338787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B0910EF-CEA7-4345-888A-FF1D08072CA8}"/>
                </a:ext>
              </a:extLst>
            </p:cNvPr>
            <p:cNvSpPr/>
            <p:nvPr/>
          </p:nvSpPr>
          <p:spPr>
            <a:xfrm>
              <a:off x="-1127317" y="5910257"/>
              <a:ext cx="518482" cy="4779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F3BF1C8-EA4B-4D34-AF51-D6E4A363C116}"/>
                </a:ext>
              </a:extLst>
            </p:cNvPr>
            <p:cNvSpPr/>
            <p:nvPr/>
          </p:nvSpPr>
          <p:spPr>
            <a:xfrm>
              <a:off x="-1130835" y="4746299"/>
              <a:ext cx="518482" cy="4779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51EDDA-95BC-42A7-8DE7-7EEB5AFBD032}"/>
                </a:ext>
              </a:extLst>
            </p:cNvPr>
            <p:cNvSpPr/>
            <p:nvPr/>
          </p:nvSpPr>
          <p:spPr>
            <a:xfrm>
              <a:off x="-1130835" y="5328278"/>
              <a:ext cx="518482" cy="47797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03E300D-09C5-40B4-9DBE-F06DFF8D7D2C}"/>
                </a:ext>
              </a:extLst>
            </p:cNvPr>
            <p:cNvSpPr/>
            <p:nvPr/>
          </p:nvSpPr>
          <p:spPr>
            <a:xfrm>
              <a:off x="-1123799" y="3582341"/>
              <a:ext cx="518482" cy="4779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C3C0F1C-F02E-45A7-A06A-F8C769A37669}"/>
                </a:ext>
              </a:extLst>
            </p:cNvPr>
            <p:cNvSpPr/>
            <p:nvPr/>
          </p:nvSpPr>
          <p:spPr>
            <a:xfrm>
              <a:off x="-1127317" y="6492238"/>
              <a:ext cx="518482" cy="477975"/>
            </a:xfrm>
            <a:prstGeom prst="rect">
              <a:avLst/>
            </a:prstGeom>
            <a:solidFill>
              <a:srgbClr val="AC67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051155F-D4FA-4CBD-8EC5-9AABECE49369}"/>
                </a:ext>
              </a:extLst>
            </p:cNvPr>
            <p:cNvSpPr/>
            <p:nvPr/>
          </p:nvSpPr>
          <p:spPr>
            <a:xfrm>
              <a:off x="-1127317" y="4164320"/>
              <a:ext cx="518482" cy="477975"/>
            </a:xfrm>
            <a:prstGeom prst="rect">
              <a:avLst/>
            </a:prstGeom>
            <a:solidFill>
              <a:srgbClr val="FECF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4A4CC78C-37AF-4A72-9149-2592FB7C5898}"/>
              </a:ext>
            </a:extLst>
          </p:cNvPr>
          <p:cNvSpPr/>
          <p:nvPr/>
        </p:nvSpPr>
        <p:spPr>
          <a:xfrm>
            <a:off x="633413" y="2120023"/>
            <a:ext cx="4720691" cy="731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A1FD100-26ED-40A1-BA87-880696C3901A}"/>
              </a:ext>
            </a:extLst>
          </p:cNvPr>
          <p:cNvSpPr/>
          <p:nvPr userDrawn="1"/>
        </p:nvSpPr>
        <p:spPr>
          <a:xfrm>
            <a:off x="0" y="0"/>
            <a:ext cx="12192000" cy="16018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  <a:noFill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C898588-C1D5-4DAF-9660-C0A4E86DF019}"/>
              </a:ext>
            </a:extLst>
          </p:cNvPr>
          <p:cNvSpPr/>
          <p:nvPr userDrawn="1"/>
        </p:nvSpPr>
        <p:spPr>
          <a:xfrm>
            <a:off x="0" y="1203158"/>
            <a:ext cx="5759792" cy="398630"/>
          </a:xfrm>
          <a:custGeom>
            <a:avLst/>
            <a:gdLst>
              <a:gd name="connsiteX0" fmla="*/ 0 w 5759792"/>
              <a:gd name="connsiteY0" fmla="*/ 0 h 398630"/>
              <a:gd name="connsiteX1" fmla="*/ 5759792 w 5759792"/>
              <a:gd name="connsiteY1" fmla="*/ 0 h 398630"/>
              <a:gd name="connsiteX2" fmla="*/ 5759792 w 5759792"/>
              <a:gd name="connsiteY2" fmla="*/ 398630 h 398630"/>
              <a:gd name="connsiteX3" fmla="*/ 0 w 5759792"/>
              <a:gd name="connsiteY3" fmla="*/ 398630 h 39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9792" h="398630">
                <a:moveTo>
                  <a:pt x="0" y="0"/>
                </a:moveTo>
                <a:lnTo>
                  <a:pt x="5759792" y="0"/>
                </a:lnTo>
                <a:lnTo>
                  <a:pt x="5759792" y="398630"/>
                </a:lnTo>
                <a:lnTo>
                  <a:pt x="0" y="398630"/>
                </a:lnTo>
                <a:close/>
              </a:path>
            </a:pathLst>
          </a:custGeom>
          <a:solidFill>
            <a:srgbClr val="009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>
              <a:ln>
                <a:noFill/>
              </a:ln>
              <a:noFill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D219886-1752-49A9-B2B7-F7AEC9DADEA0}"/>
              </a:ext>
            </a:extLst>
          </p:cNvPr>
          <p:cNvSpPr/>
          <p:nvPr userDrawn="1"/>
        </p:nvSpPr>
        <p:spPr>
          <a:xfrm>
            <a:off x="0" y="1203158"/>
            <a:ext cx="5759792" cy="3986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>
                  <a:noFill/>
                </a:ln>
                <a:noFill/>
              </a:rPr>
              <a:t> </a:t>
            </a: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0FD4BB70-07FA-4954-8CCC-B21887A086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51879" y="131400"/>
            <a:ext cx="1990725" cy="141922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189513C-9B40-420D-80E8-47DAF99F3560}"/>
              </a:ext>
            </a:extLst>
          </p:cNvPr>
          <p:cNvSpPr txBox="1"/>
          <p:nvPr userDrawn="1"/>
        </p:nvSpPr>
        <p:spPr>
          <a:xfrm>
            <a:off x="12418142" y="2074606"/>
            <a:ext cx="152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Delete the current image</a:t>
            </a:r>
          </a:p>
          <a:p>
            <a:endParaRPr lang="en-GB" dirty="0"/>
          </a:p>
          <a:p>
            <a:r>
              <a:rPr lang="en-GB" dirty="0"/>
              <a:t>Use the placeholder to insert your chosen image and select: Arrange/ ‘Send to Back’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59F1D26-A820-4F59-AB46-327EC2B5A580}"/>
              </a:ext>
            </a:extLst>
          </p:cNvPr>
          <p:cNvGrpSpPr/>
          <p:nvPr userDrawn="1"/>
        </p:nvGrpSpPr>
        <p:grpSpPr>
          <a:xfrm>
            <a:off x="-1128702" y="30767"/>
            <a:ext cx="519867" cy="2842869"/>
            <a:chOff x="-1128702" y="198238"/>
            <a:chExt cx="519867" cy="2842869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F2AAE3-1422-4878-9291-29BC1682C677}"/>
                </a:ext>
              </a:extLst>
            </p:cNvPr>
            <p:cNvSpPr/>
            <p:nvPr/>
          </p:nvSpPr>
          <p:spPr>
            <a:xfrm>
              <a:off x="-1128702" y="802171"/>
              <a:ext cx="518482" cy="4779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69AF2B9-8F70-468D-A1BD-BD8842AB953D}"/>
                </a:ext>
              </a:extLst>
            </p:cNvPr>
            <p:cNvSpPr/>
            <p:nvPr/>
          </p:nvSpPr>
          <p:spPr>
            <a:xfrm>
              <a:off x="-1128702" y="1393351"/>
              <a:ext cx="518482" cy="4779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287D4E6-7B01-4166-A95A-558E5592B024}"/>
                </a:ext>
              </a:extLst>
            </p:cNvPr>
            <p:cNvSpPr/>
            <p:nvPr/>
          </p:nvSpPr>
          <p:spPr>
            <a:xfrm>
              <a:off x="-1128702" y="1984531"/>
              <a:ext cx="518482" cy="4779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BC4CBB2-D28C-4D1E-A893-496E074E1544}"/>
                </a:ext>
              </a:extLst>
            </p:cNvPr>
            <p:cNvSpPr/>
            <p:nvPr/>
          </p:nvSpPr>
          <p:spPr>
            <a:xfrm>
              <a:off x="-1128702" y="2563132"/>
              <a:ext cx="518482" cy="4779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8">
              <a:extLst>
                <a:ext uri="{FF2B5EF4-FFF2-40B4-BE49-F238E27FC236}">
                  <a16:creationId xmlns:a16="http://schemas.microsoft.com/office/drawing/2014/main" id="{37B41D3D-0456-4607-8C9B-E755D016F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27317" y="198238"/>
              <a:ext cx="518482" cy="51685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F9913B2-FABC-4F7B-9058-3D226CF3EE31}"/>
              </a:ext>
            </a:extLst>
          </p:cNvPr>
          <p:cNvGrpSpPr/>
          <p:nvPr userDrawn="1"/>
        </p:nvGrpSpPr>
        <p:grpSpPr>
          <a:xfrm>
            <a:off x="-1130835" y="3464930"/>
            <a:ext cx="525518" cy="3387872"/>
            <a:chOff x="-1130835" y="3582341"/>
            <a:chExt cx="525518" cy="3387872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D52BB17-C5A8-4D1A-8F1E-24B11E3964A9}"/>
                </a:ext>
              </a:extLst>
            </p:cNvPr>
            <p:cNvSpPr/>
            <p:nvPr/>
          </p:nvSpPr>
          <p:spPr>
            <a:xfrm>
              <a:off x="-1127317" y="5910257"/>
              <a:ext cx="518482" cy="4779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F93A315-565D-442F-9480-02DB6D5F5BDF}"/>
                </a:ext>
              </a:extLst>
            </p:cNvPr>
            <p:cNvSpPr/>
            <p:nvPr/>
          </p:nvSpPr>
          <p:spPr>
            <a:xfrm>
              <a:off x="-1130835" y="4746299"/>
              <a:ext cx="518482" cy="4779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F16F8D3-268F-4E07-A1E3-DB97EACAC53B}"/>
                </a:ext>
              </a:extLst>
            </p:cNvPr>
            <p:cNvSpPr/>
            <p:nvPr/>
          </p:nvSpPr>
          <p:spPr>
            <a:xfrm>
              <a:off x="-1130835" y="5328278"/>
              <a:ext cx="518482" cy="47797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45930D5-DA19-41CB-BE5A-AC66C7308D25}"/>
                </a:ext>
              </a:extLst>
            </p:cNvPr>
            <p:cNvSpPr/>
            <p:nvPr/>
          </p:nvSpPr>
          <p:spPr>
            <a:xfrm>
              <a:off x="-1123799" y="3582341"/>
              <a:ext cx="518482" cy="4779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F8DD0CF-7F9C-403D-83FF-F5F6957E00EB}"/>
                </a:ext>
              </a:extLst>
            </p:cNvPr>
            <p:cNvSpPr/>
            <p:nvPr/>
          </p:nvSpPr>
          <p:spPr>
            <a:xfrm>
              <a:off x="-1127317" y="6492238"/>
              <a:ext cx="518482" cy="477975"/>
            </a:xfrm>
            <a:prstGeom prst="rect">
              <a:avLst/>
            </a:prstGeom>
            <a:solidFill>
              <a:srgbClr val="AC67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A283869-1443-4864-A145-5E35662255C7}"/>
                </a:ext>
              </a:extLst>
            </p:cNvPr>
            <p:cNvSpPr/>
            <p:nvPr/>
          </p:nvSpPr>
          <p:spPr>
            <a:xfrm>
              <a:off x="-1127317" y="4164320"/>
              <a:ext cx="518482" cy="477975"/>
            </a:xfrm>
            <a:prstGeom prst="rect">
              <a:avLst/>
            </a:prstGeom>
            <a:solidFill>
              <a:srgbClr val="FECF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A0A9E5CA-41F2-4131-B1D7-2DE207A7D47F}"/>
              </a:ext>
            </a:extLst>
          </p:cNvPr>
          <p:cNvSpPr/>
          <p:nvPr userDrawn="1"/>
        </p:nvSpPr>
        <p:spPr>
          <a:xfrm>
            <a:off x="633413" y="2120023"/>
            <a:ext cx="4720691" cy="731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89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SC_Titl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A4F143EA-7CCA-4052-B3D7-D91703E117B3}"/>
              </a:ext>
            </a:extLst>
          </p:cNvPr>
          <p:cNvSpPr/>
          <p:nvPr userDrawn="1"/>
        </p:nvSpPr>
        <p:spPr>
          <a:xfrm flipV="1">
            <a:off x="0" y="1601811"/>
            <a:ext cx="5759793" cy="5269658"/>
          </a:xfrm>
          <a:custGeom>
            <a:avLst/>
            <a:gdLst>
              <a:gd name="connsiteX0" fmla="*/ 0 w 5759793"/>
              <a:gd name="connsiteY0" fmla="*/ 5269658 h 5269658"/>
              <a:gd name="connsiteX1" fmla="*/ 5759792 w 5759793"/>
              <a:gd name="connsiteY1" fmla="*/ 5269658 h 5269658"/>
              <a:gd name="connsiteX2" fmla="*/ 5759792 w 5759793"/>
              <a:gd name="connsiteY2" fmla="*/ 1601811 h 5269658"/>
              <a:gd name="connsiteX3" fmla="*/ 5759793 w 5759793"/>
              <a:gd name="connsiteY3" fmla="*/ 800906 h 5269658"/>
              <a:gd name="connsiteX4" fmla="*/ 4958887 w 5759793"/>
              <a:gd name="connsiteY4" fmla="*/ 0 h 5269658"/>
              <a:gd name="connsiteX5" fmla="*/ 0 w 5759793"/>
              <a:gd name="connsiteY5" fmla="*/ 0 h 5269658"/>
              <a:gd name="connsiteX6" fmla="*/ 0 w 5759793"/>
              <a:gd name="connsiteY6" fmla="*/ 1078623 h 5269658"/>
              <a:gd name="connsiteX7" fmla="*/ 0 w 5759793"/>
              <a:gd name="connsiteY7" fmla="*/ 1601811 h 526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9793" h="5269658">
                <a:moveTo>
                  <a:pt x="0" y="5269658"/>
                </a:moveTo>
                <a:lnTo>
                  <a:pt x="5759792" y="5269658"/>
                </a:lnTo>
                <a:lnTo>
                  <a:pt x="5759792" y="1601811"/>
                </a:lnTo>
                <a:cubicBezTo>
                  <a:pt x="5759792" y="1334843"/>
                  <a:pt x="5759793" y="1067874"/>
                  <a:pt x="5759793" y="800906"/>
                </a:cubicBezTo>
                <a:cubicBezTo>
                  <a:pt x="5759793" y="358578"/>
                  <a:pt x="5401215" y="0"/>
                  <a:pt x="4958887" y="0"/>
                </a:cubicBezTo>
                <a:lnTo>
                  <a:pt x="0" y="0"/>
                </a:lnTo>
                <a:lnTo>
                  <a:pt x="0" y="1078623"/>
                </a:lnTo>
                <a:lnTo>
                  <a:pt x="0" y="16018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800" dirty="0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7475C9E-39E4-4397-9F1C-34455262C1A5}"/>
              </a:ext>
            </a:extLst>
          </p:cNvPr>
          <p:cNvSpPr/>
          <p:nvPr userDrawn="1"/>
        </p:nvSpPr>
        <p:spPr>
          <a:xfrm>
            <a:off x="0" y="0"/>
            <a:ext cx="12192000" cy="160181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  <a:noFill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E089D08-ADB8-4032-BB74-8CE09649166B}"/>
              </a:ext>
            </a:extLst>
          </p:cNvPr>
          <p:cNvSpPr/>
          <p:nvPr userDrawn="1"/>
        </p:nvSpPr>
        <p:spPr>
          <a:xfrm>
            <a:off x="0" y="1203158"/>
            <a:ext cx="5759792" cy="3986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E5213D-821B-45E7-B703-90E7710A5EA1}"/>
              </a:ext>
            </a:extLst>
          </p:cNvPr>
          <p:cNvSpPr/>
          <p:nvPr/>
        </p:nvSpPr>
        <p:spPr>
          <a:xfrm>
            <a:off x="0" y="0"/>
            <a:ext cx="12192000" cy="160181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  <a:noFill/>
            </a:endParaRPr>
          </a:p>
        </p:txBody>
      </p:sp>
      <p:sp>
        <p:nvSpPr>
          <p:cNvPr id="75" name="Right Triangle 74"/>
          <p:cNvSpPr/>
          <p:nvPr/>
        </p:nvSpPr>
        <p:spPr>
          <a:xfrm rot="10800000" flipH="1">
            <a:off x="-3" y="3341885"/>
            <a:ext cx="8522336" cy="3516114"/>
          </a:xfrm>
          <a:custGeom>
            <a:avLst/>
            <a:gdLst/>
            <a:ahLst/>
            <a:cxnLst/>
            <a:rect l="l" t="t" r="r" b="b"/>
            <a:pathLst>
              <a:path w="6391752" h="3516114">
                <a:moveTo>
                  <a:pt x="0" y="3516114"/>
                </a:moveTo>
                <a:lnTo>
                  <a:pt x="6391752" y="3516114"/>
                </a:lnTo>
                <a:lnTo>
                  <a:pt x="6391747" y="3516111"/>
                </a:lnTo>
                <a:lnTo>
                  <a:pt x="2" y="351611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98D5"/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E29A4B6-0E60-4FDC-8C08-726521089EBC}"/>
              </a:ext>
            </a:extLst>
          </p:cNvPr>
          <p:cNvSpPr/>
          <p:nvPr/>
        </p:nvSpPr>
        <p:spPr>
          <a:xfrm>
            <a:off x="0" y="1203158"/>
            <a:ext cx="5759792" cy="398630"/>
          </a:xfrm>
          <a:custGeom>
            <a:avLst/>
            <a:gdLst>
              <a:gd name="connsiteX0" fmla="*/ 0 w 5759792"/>
              <a:gd name="connsiteY0" fmla="*/ 0 h 398630"/>
              <a:gd name="connsiteX1" fmla="*/ 5759792 w 5759792"/>
              <a:gd name="connsiteY1" fmla="*/ 0 h 398630"/>
              <a:gd name="connsiteX2" fmla="*/ 5759792 w 5759792"/>
              <a:gd name="connsiteY2" fmla="*/ 398630 h 398630"/>
              <a:gd name="connsiteX3" fmla="*/ 0 w 5759792"/>
              <a:gd name="connsiteY3" fmla="*/ 398630 h 39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9792" h="398630">
                <a:moveTo>
                  <a:pt x="0" y="0"/>
                </a:moveTo>
                <a:lnTo>
                  <a:pt x="5759792" y="0"/>
                </a:lnTo>
                <a:lnTo>
                  <a:pt x="5759792" y="398630"/>
                </a:lnTo>
                <a:lnTo>
                  <a:pt x="0" y="398630"/>
                </a:lnTo>
                <a:close/>
              </a:path>
            </a:pathLst>
          </a:custGeom>
          <a:solidFill>
            <a:srgbClr val="009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>
              <a:ln>
                <a:noFill/>
              </a:ln>
              <a:noFill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EAF0F1-FD23-494D-86D0-A1603E0A6EE8}"/>
              </a:ext>
            </a:extLst>
          </p:cNvPr>
          <p:cNvSpPr/>
          <p:nvPr/>
        </p:nvSpPr>
        <p:spPr>
          <a:xfrm>
            <a:off x="0" y="1203158"/>
            <a:ext cx="5759792" cy="3986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CFDD525A-8FCA-4982-BD89-21532FB8EB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413" y="5938642"/>
            <a:ext cx="3878362" cy="6378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Presenter name here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A2FABFC-87E8-438A-BC60-2F9B0FECA6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3413" y="2785743"/>
            <a:ext cx="4537628" cy="36356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ts val="2500"/>
              </a:lnSpc>
              <a:defRPr sz="3200" b="0">
                <a:solidFill>
                  <a:schemeClr val="tx2"/>
                </a:solidFill>
                <a:latin typeface="Filson Pro Book" panose="02000000000000000000" pitchFamily="50" charset="0"/>
              </a:defRPr>
            </a:lvl1pPr>
          </a:lstStyle>
          <a:p>
            <a:r>
              <a:rPr lang="en-US" dirty="0"/>
              <a:t>Enter heading here</a:t>
            </a:r>
            <a:endParaRPr lang="en-GB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98DDE21-3A63-4552-96AF-8E284E00F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51879" y="117545"/>
            <a:ext cx="1990725" cy="14192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1740E8-D7F7-4102-A33A-A3A3E3282A01}"/>
              </a:ext>
            </a:extLst>
          </p:cNvPr>
          <p:cNvSpPr txBox="1"/>
          <p:nvPr/>
        </p:nvSpPr>
        <p:spPr>
          <a:xfrm>
            <a:off x="12418142" y="2074606"/>
            <a:ext cx="152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Delete the current image</a:t>
            </a:r>
          </a:p>
          <a:p>
            <a:endParaRPr lang="en-GB" dirty="0"/>
          </a:p>
          <a:p>
            <a:r>
              <a:rPr lang="en-GB" dirty="0"/>
              <a:t>Use the placeholder to insert your chosen image and select: Arrange/ ‘Send to Back’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6A04D0-0246-4E99-9C03-AE011E1FDE45}"/>
              </a:ext>
            </a:extLst>
          </p:cNvPr>
          <p:cNvSpPr/>
          <p:nvPr/>
        </p:nvSpPr>
        <p:spPr>
          <a:xfrm>
            <a:off x="0" y="0"/>
            <a:ext cx="12192000" cy="160181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  <a:noFill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614FFFF-8757-4C21-82CB-552CC13B048D}"/>
              </a:ext>
            </a:extLst>
          </p:cNvPr>
          <p:cNvSpPr/>
          <p:nvPr/>
        </p:nvSpPr>
        <p:spPr>
          <a:xfrm>
            <a:off x="0" y="1203158"/>
            <a:ext cx="5759792" cy="398630"/>
          </a:xfrm>
          <a:custGeom>
            <a:avLst/>
            <a:gdLst>
              <a:gd name="connsiteX0" fmla="*/ 0 w 5759792"/>
              <a:gd name="connsiteY0" fmla="*/ 0 h 398630"/>
              <a:gd name="connsiteX1" fmla="*/ 5759792 w 5759792"/>
              <a:gd name="connsiteY1" fmla="*/ 0 h 398630"/>
              <a:gd name="connsiteX2" fmla="*/ 5759792 w 5759792"/>
              <a:gd name="connsiteY2" fmla="*/ 398630 h 398630"/>
              <a:gd name="connsiteX3" fmla="*/ 0 w 5759792"/>
              <a:gd name="connsiteY3" fmla="*/ 398630 h 39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9792" h="398630">
                <a:moveTo>
                  <a:pt x="0" y="0"/>
                </a:moveTo>
                <a:lnTo>
                  <a:pt x="5759792" y="0"/>
                </a:lnTo>
                <a:lnTo>
                  <a:pt x="5759792" y="398630"/>
                </a:lnTo>
                <a:lnTo>
                  <a:pt x="0" y="398630"/>
                </a:lnTo>
                <a:close/>
              </a:path>
            </a:pathLst>
          </a:custGeom>
          <a:solidFill>
            <a:srgbClr val="009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>
              <a:ln>
                <a:noFill/>
              </a:ln>
              <a:noFill/>
            </a:endParaRPr>
          </a:p>
        </p:txBody>
      </p:sp>
      <p:sp>
        <p:nvSpPr>
          <p:cNvPr id="18" name="Rectangle: Single Corner Rounded 17">
            <a:extLst>
              <a:ext uri="{FF2B5EF4-FFF2-40B4-BE49-F238E27FC236}">
                <a16:creationId xmlns:a16="http://schemas.microsoft.com/office/drawing/2014/main" id="{ADA036E6-27A4-4099-BE9D-0398F017CD17}"/>
              </a:ext>
            </a:extLst>
          </p:cNvPr>
          <p:cNvSpPr/>
          <p:nvPr/>
        </p:nvSpPr>
        <p:spPr>
          <a:xfrm>
            <a:off x="0" y="0"/>
            <a:ext cx="5759792" cy="1601811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2890F0-8766-4834-B37B-F1847A4D4798}"/>
              </a:ext>
            </a:extLst>
          </p:cNvPr>
          <p:cNvSpPr txBox="1"/>
          <p:nvPr/>
        </p:nvSpPr>
        <p:spPr>
          <a:xfrm>
            <a:off x="12418142" y="2074606"/>
            <a:ext cx="152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Delete the current image</a:t>
            </a:r>
          </a:p>
          <a:p>
            <a:endParaRPr lang="en-GB" dirty="0"/>
          </a:p>
          <a:p>
            <a:r>
              <a:rPr lang="en-GB" dirty="0"/>
              <a:t>Use the placeholder to insert your chosen image and select: Arrange/ ‘Send to Back’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B2E5E5B-E1D6-4BE8-AAFC-714A7D4CEA54}"/>
              </a:ext>
            </a:extLst>
          </p:cNvPr>
          <p:cNvGrpSpPr/>
          <p:nvPr/>
        </p:nvGrpSpPr>
        <p:grpSpPr>
          <a:xfrm>
            <a:off x="-1128702" y="30767"/>
            <a:ext cx="519867" cy="2842869"/>
            <a:chOff x="-1128702" y="198238"/>
            <a:chExt cx="519867" cy="284286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EFABD17-D5BA-4843-8AAC-786DDA32721E}"/>
                </a:ext>
              </a:extLst>
            </p:cNvPr>
            <p:cNvSpPr/>
            <p:nvPr/>
          </p:nvSpPr>
          <p:spPr>
            <a:xfrm>
              <a:off x="-1128702" y="802171"/>
              <a:ext cx="518482" cy="4779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A625D3A-381C-4E20-8771-1ABE8B4C1801}"/>
                </a:ext>
              </a:extLst>
            </p:cNvPr>
            <p:cNvSpPr/>
            <p:nvPr/>
          </p:nvSpPr>
          <p:spPr>
            <a:xfrm>
              <a:off x="-1128702" y="1393351"/>
              <a:ext cx="518482" cy="4779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1F8504F-1F4D-4422-A71D-AD8DBB707123}"/>
                </a:ext>
              </a:extLst>
            </p:cNvPr>
            <p:cNvSpPr/>
            <p:nvPr/>
          </p:nvSpPr>
          <p:spPr>
            <a:xfrm>
              <a:off x="-1128702" y="1984531"/>
              <a:ext cx="518482" cy="4779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EA9B3FD-C2AD-49FB-9C44-AC2062936158}"/>
                </a:ext>
              </a:extLst>
            </p:cNvPr>
            <p:cNvSpPr/>
            <p:nvPr/>
          </p:nvSpPr>
          <p:spPr>
            <a:xfrm>
              <a:off x="-1128702" y="2563132"/>
              <a:ext cx="518482" cy="4779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8">
              <a:extLst>
                <a:ext uri="{FF2B5EF4-FFF2-40B4-BE49-F238E27FC236}">
                  <a16:creationId xmlns:a16="http://schemas.microsoft.com/office/drawing/2014/main" id="{D3EBD3D1-8409-4115-AADF-EE451F47C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27317" y="198238"/>
              <a:ext cx="518482" cy="51685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0BAE424-C895-42F8-9836-0D6069722BDA}"/>
              </a:ext>
            </a:extLst>
          </p:cNvPr>
          <p:cNvGrpSpPr/>
          <p:nvPr/>
        </p:nvGrpSpPr>
        <p:grpSpPr>
          <a:xfrm>
            <a:off x="-1130835" y="3464930"/>
            <a:ext cx="525518" cy="3387872"/>
            <a:chOff x="-1130835" y="3582341"/>
            <a:chExt cx="525518" cy="338787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B4ECD1F-CF75-41E5-8990-C1111E5C42DB}"/>
                </a:ext>
              </a:extLst>
            </p:cNvPr>
            <p:cNvSpPr/>
            <p:nvPr/>
          </p:nvSpPr>
          <p:spPr>
            <a:xfrm>
              <a:off x="-1127317" y="5910257"/>
              <a:ext cx="518482" cy="4779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BCF0EA3-12E3-4990-82E0-727E0DC1B080}"/>
                </a:ext>
              </a:extLst>
            </p:cNvPr>
            <p:cNvSpPr/>
            <p:nvPr/>
          </p:nvSpPr>
          <p:spPr>
            <a:xfrm>
              <a:off x="-1130835" y="4746299"/>
              <a:ext cx="518482" cy="4779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68E4A08-27EE-4F2B-8369-4A3B8DC10632}"/>
                </a:ext>
              </a:extLst>
            </p:cNvPr>
            <p:cNvSpPr/>
            <p:nvPr/>
          </p:nvSpPr>
          <p:spPr>
            <a:xfrm>
              <a:off x="-1130835" y="5328278"/>
              <a:ext cx="518482" cy="47797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CAEE900-088C-48BC-B941-467E1A167E65}"/>
                </a:ext>
              </a:extLst>
            </p:cNvPr>
            <p:cNvSpPr/>
            <p:nvPr/>
          </p:nvSpPr>
          <p:spPr>
            <a:xfrm>
              <a:off x="-1123799" y="3582341"/>
              <a:ext cx="518482" cy="4779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CD5A5B3-F914-4F17-B646-8ACD08D94EF6}"/>
                </a:ext>
              </a:extLst>
            </p:cNvPr>
            <p:cNvSpPr/>
            <p:nvPr/>
          </p:nvSpPr>
          <p:spPr>
            <a:xfrm>
              <a:off x="-1127317" y="6492238"/>
              <a:ext cx="518482" cy="477975"/>
            </a:xfrm>
            <a:prstGeom prst="rect">
              <a:avLst/>
            </a:prstGeom>
            <a:solidFill>
              <a:srgbClr val="AC67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505C4C4-45FB-47A8-931F-46976FB7F6C3}"/>
                </a:ext>
              </a:extLst>
            </p:cNvPr>
            <p:cNvSpPr/>
            <p:nvPr/>
          </p:nvSpPr>
          <p:spPr>
            <a:xfrm>
              <a:off x="-1127317" y="4164320"/>
              <a:ext cx="518482" cy="477975"/>
            </a:xfrm>
            <a:prstGeom prst="rect">
              <a:avLst/>
            </a:prstGeom>
            <a:solidFill>
              <a:srgbClr val="FECF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5" name="Graphic 44">
            <a:extLst>
              <a:ext uri="{FF2B5EF4-FFF2-40B4-BE49-F238E27FC236}">
                <a16:creationId xmlns:a16="http://schemas.microsoft.com/office/drawing/2014/main" id="{B896B1CA-EE31-480D-BE62-4B7A384AB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6577" y="117545"/>
            <a:ext cx="1990725" cy="141922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49C3222-C2C0-4018-8990-175A206E23B2}"/>
              </a:ext>
            </a:extLst>
          </p:cNvPr>
          <p:cNvSpPr txBox="1"/>
          <p:nvPr userDrawn="1"/>
        </p:nvSpPr>
        <p:spPr>
          <a:xfrm>
            <a:off x="12418142" y="2074606"/>
            <a:ext cx="152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Delete the current image</a:t>
            </a:r>
          </a:p>
          <a:p>
            <a:endParaRPr lang="en-GB" dirty="0"/>
          </a:p>
          <a:p>
            <a:r>
              <a:rPr lang="en-GB" dirty="0"/>
              <a:t>Use the placeholder to insert your chosen image and select: Arrange/ ‘Send to Back’ 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F98CC94-D45E-4AB1-86D2-2E3FA316B4BB}"/>
              </a:ext>
            </a:extLst>
          </p:cNvPr>
          <p:cNvGrpSpPr/>
          <p:nvPr userDrawn="1"/>
        </p:nvGrpSpPr>
        <p:grpSpPr>
          <a:xfrm>
            <a:off x="-1128702" y="30767"/>
            <a:ext cx="519867" cy="2842869"/>
            <a:chOff x="-1128702" y="198238"/>
            <a:chExt cx="519867" cy="2842869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B7F0A24-F77E-4603-9A5A-3E7B374220CF}"/>
                </a:ext>
              </a:extLst>
            </p:cNvPr>
            <p:cNvSpPr/>
            <p:nvPr/>
          </p:nvSpPr>
          <p:spPr>
            <a:xfrm>
              <a:off x="-1128702" y="802171"/>
              <a:ext cx="518482" cy="4779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05EC389-CA86-4671-AD88-73C6041F55C4}"/>
                </a:ext>
              </a:extLst>
            </p:cNvPr>
            <p:cNvSpPr/>
            <p:nvPr/>
          </p:nvSpPr>
          <p:spPr>
            <a:xfrm>
              <a:off x="-1128702" y="1393351"/>
              <a:ext cx="518482" cy="4779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8C7CFFA-A316-45A1-B6C7-78B71C9B0D90}"/>
                </a:ext>
              </a:extLst>
            </p:cNvPr>
            <p:cNvSpPr/>
            <p:nvPr/>
          </p:nvSpPr>
          <p:spPr>
            <a:xfrm>
              <a:off x="-1128702" y="1984531"/>
              <a:ext cx="518482" cy="4779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6F96850-7759-4A83-A2D7-C898DF344F3C}"/>
                </a:ext>
              </a:extLst>
            </p:cNvPr>
            <p:cNvSpPr/>
            <p:nvPr/>
          </p:nvSpPr>
          <p:spPr>
            <a:xfrm>
              <a:off x="-1128702" y="2563132"/>
              <a:ext cx="518482" cy="4779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8">
              <a:extLst>
                <a:ext uri="{FF2B5EF4-FFF2-40B4-BE49-F238E27FC236}">
                  <a16:creationId xmlns:a16="http://schemas.microsoft.com/office/drawing/2014/main" id="{6E026C16-BB2A-4C65-BAFE-6A06B8912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27317" y="198238"/>
              <a:ext cx="518482" cy="51685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F687390-587C-4521-9071-296A013C3FCE}"/>
              </a:ext>
            </a:extLst>
          </p:cNvPr>
          <p:cNvGrpSpPr/>
          <p:nvPr userDrawn="1"/>
        </p:nvGrpSpPr>
        <p:grpSpPr>
          <a:xfrm>
            <a:off x="-1130835" y="3464930"/>
            <a:ext cx="525518" cy="3387872"/>
            <a:chOff x="-1130835" y="3582341"/>
            <a:chExt cx="525518" cy="3387872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00A0238-B45D-4C8A-9E2B-6E4E03A24AB2}"/>
                </a:ext>
              </a:extLst>
            </p:cNvPr>
            <p:cNvSpPr/>
            <p:nvPr/>
          </p:nvSpPr>
          <p:spPr>
            <a:xfrm>
              <a:off x="-1127317" y="5910257"/>
              <a:ext cx="518482" cy="4779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4A68B33-3583-4519-9EA8-B0040120C825}"/>
                </a:ext>
              </a:extLst>
            </p:cNvPr>
            <p:cNvSpPr/>
            <p:nvPr/>
          </p:nvSpPr>
          <p:spPr>
            <a:xfrm>
              <a:off x="-1130835" y="4746299"/>
              <a:ext cx="518482" cy="4779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9C42A9C-1AB7-4A27-828F-8304F69EB721}"/>
                </a:ext>
              </a:extLst>
            </p:cNvPr>
            <p:cNvSpPr/>
            <p:nvPr/>
          </p:nvSpPr>
          <p:spPr>
            <a:xfrm>
              <a:off x="-1130835" y="5328278"/>
              <a:ext cx="518482" cy="47797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079D6B9-F858-4853-8916-30F0BAAE9E96}"/>
                </a:ext>
              </a:extLst>
            </p:cNvPr>
            <p:cNvSpPr/>
            <p:nvPr/>
          </p:nvSpPr>
          <p:spPr>
            <a:xfrm>
              <a:off x="-1123799" y="3582341"/>
              <a:ext cx="518482" cy="4779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15B02E0-5297-489C-A23F-42CD7B63CD9E}"/>
                </a:ext>
              </a:extLst>
            </p:cNvPr>
            <p:cNvSpPr/>
            <p:nvPr/>
          </p:nvSpPr>
          <p:spPr>
            <a:xfrm>
              <a:off x="-1127317" y="6492238"/>
              <a:ext cx="518482" cy="477975"/>
            </a:xfrm>
            <a:prstGeom prst="rect">
              <a:avLst/>
            </a:prstGeom>
            <a:solidFill>
              <a:srgbClr val="AC67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20E9F80-2B20-40F1-BDDD-E5468CCB08BF}"/>
                </a:ext>
              </a:extLst>
            </p:cNvPr>
            <p:cNvSpPr/>
            <p:nvPr/>
          </p:nvSpPr>
          <p:spPr>
            <a:xfrm>
              <a:off x="-1127317" y="4164320"/>
              <a:ext cx="518482" cy="477975"/>
            </a:xfrm>
            <a:prstGeom prst="rect">
              <a:avLst/>
            </a:prstGeom>
            <a:solidFill>
              <a:srgbClr val="FECF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6" name="Picture Placeholder 65">
            <a:extLst>
              <a:ext uri="{FF2B5EF4-FFF2-40B4-BE49-F238E27FC236}">
                <a16:creationId xmlns:a16="http://schemas.microsoft.com/office/drawing/2014/main" id="{02D4C87B-48DA-4D22-A5E6-8A1BDD0BA0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0297" y="1601788"/>
            <a:ext cx="7712775" cy="5257369"/>
          </a:xfrm>
          <a:custGeom>
            <a:avLst/>
            <a:gdLst>
              <a:gd name="connsiteX0" fmla="*/ 0 w 7680224"/>
              <a:gd name="connsiteY0" fmla="*/ 0 h 5251450"/>
              <a:gd name="connsiteX1" fmla="*/ 7680224 w 7680224"/>
              <a:gd name="connsiteY1" fmla="*/ 0 h 5251450"/>
              <a:gd name="connsiteX2" fmla="*/ 7680224 w 7680224"/>
              <a:gd name="connsiteY2" fmla="*/ 5251450 h 5251450"/>
              <a:gd name="connsiteX3" fmla="*/ 638472 w 7680224"/>
              <a:gd name="connsiteY3" fmla="*/ 5251450 h 5251450"/>
              <a:gd name="connsiteX4" fmla="*/ 707606 w 7680224"/>
              <a:gd name="connsiteY4" fmla="*/ 5233674 h 5251450"/>
              <a:gd name="connsiteX5" fmla="*/ 1270347 w 7680224"/>
              <a:gd name="connsiteY5" fmla="*/ 4468775 h 5251450"/>
              <a:gd name="connsiteX6" fmla="*/ 1270347 w 7680224"/>
              <a:gd name="connsiteY6" fmla="*/ 3667870 h 5251450"/>
              <a:gd name="connsiteX7" fmla="*/ 1270347 w 7680224"/>
              <a:gd name="connsiteY7" fmla="*/ 23 h 5251450"/>
              <a:gd name="connsiteX8" fmla="*/ 0 w 7680224"/>
              <a:gd name="connsiteY8" fmla="*/ 23 h 5251450"/>
              <a:gd name="connsiteX0" fmla="*/ 0 w 7706857"/>
              <a:gd name="connsiteY0" fmla="*/ 0 h 5251450"/>
              <a:gd name="connsiteX1" fmla="*/ 7706857 w 7706857"/>
              <a:gd name="connsiteY1" fmla="*/ 0 h 5251450"/>
              <a:gd name="connsiteX2" fmla="*/ 7680224 w 7706857"/>
              <a:gd name="connsiteY2" fmla="*/ 5251450 h 5251450"/>
              <a:gd name="connsiteX3" fmla="*/ 638472 w 7706857"/>
              <a:gd name="connsiteY3" fmla="*/ 5251450 h 5251450"/>
              <a:gd name="connsiteX4" fmla="*/ 707606 w 7706857"/>
              <a:gd name="connsiteY4" fmla="*/ 5233674 h 5251450"/>
              <a:gd name="connsiteX5" fmla="*/ 1270347 w 7706857"/>
              <a:gd name="connsiteY5" fmla="*/ 4468775 h 5251450"/>
              <a:gd name="connsiteX6" fmla="*/ 1270347 w 7706857"/>
              <a:gd name="connsiteY6" fmla="*/ 3667870 h 5251450"/>
              <a:gd name="connsiteX7" fmla="*/ 1270347 w 7706857"/>
              <a:gd name="connsiteY7" fmla="*/ 23 h 5251450"/>
              <a:gd name="connsiteX8" fmla="*/ 0 w 7706857"/>
              <a:gd name="connsiteY8" fmla="*/ 23 h 5251450"/>
              <a:gd name="connsiteX9" fmla="*/ 0 w 7706857"/>
              <a:gd name="connsiteY9" fmla="*/ 0 h 5251450"/>
              <a:gd name="connsiteX0" fmla="*/ 0 w 7712775"/>
              <a:gd name="connsiteY0" fmla="*/ 0 h 5257369"/>
              <a:gd name="connsiteX1" fmla="*/ 7706857 w 7712775"/>
              <a:gd name="connsiteY1" fmla="*/ 0 h 5257369"/>
              <a:gd name="connsiteX2" fmla="*/ 7712775 w 7712775"/>
              <a:gd name="connsiteY2" fmla="*/ 5257369 h 5257369"/>
              <a:gd name="connsiteX3" fmla="*/ 638472 w 7712775"/>
              <a:gd name="connsiteY3" fmla="*/ 5251450 h 5257369"/>
              <a:gd name="connsiteX4" fmla="*/ 707606 w 7712775"/>
              <a:gd name="connsiteY4" fmla="*/ 5233674 h 5257369"/>
              <a:gd name="connsiteX5" fmla="*/ 1270347 w 7712775"/>
              <a:gd name="connsiteY5" fmla="*/ 4468775 h 5257369"/>
              <a:gd name="connsiteX6" fmla="*/ 1270347 w 7712775"/>
              <a:gd name="connsiteY6" fmla="*/ 3667870 h 5257369"/>
              <a:gd name="connsiteX7" fmla="*/ 1270347 w 7712775"/>
              <a:gd name="connsiteY7" fmla="*/ 23 h 5257369"/>
              <a:gd name="connsiteX8" fmla="*/ 0 w 7712775"/>
              <a:gd name="connsiteY8" fmla="*/ 23 h 5257369"/>
              <a:gd name="connsiteX9" fmla="*/ 0 w 7712775"/>
              <a:gd name="connsiteY9" fmla="*/ 0 h 5257369"/>
              <a:gd name="connsiteX0" fmla="*/ 0 w 7712775"/>
              <a:gd name="connsiteY0" fmla="*/ 0 h 5257369"/>
              <a:gd name="connsiteX1" fmla="*/ 7706857 w 7712775"/>
              <a:gd name="connsiteY1" fmla="*/ 0 h 5257369"/>
              <a:gd name="connsiteX2" fmla="*/ 7712775 w 7712775"/>
              <a:gd name="connsiteY2" fmla="*/ 5257369 h 5257369"/>
              <a:gd name="connsiteX3" fmla="*/ 608880 w 7712775"/>
              <a:gd name="connsiteY3" fmla="*/ 5257369 h 5257369"/>
              <a:gd name="connsiteX4" fmla="*/ 707606 w 7712775"/>
              <a:gd name="connsiteY4" fmla="*/ 5233674 h 5257369"/>
              <a:gd name="connsiteX5" fmla="*/ 1270347 w 7712775"/>
              <a:gd name="connsiteY5" fmla="*/ 4468775 h 5257369"/>
              <a:gd name="connsiteX6" fmla="*/ 1270347 w 7712775"/>
              <a:gd name="connsiteY6" fmla="*/ 3667870 h 5257369"/>
              <a:gd name="connsiteX7" fmla="*/ 1270347 w 7712775"/>
              <a:gd name="connsiteY7" fmla="*/ 23 h 5257369"/>
              <a:gd name="connsiteX8" fmla="*/ 0 w 7712775"/>
              <a:gd name="connsiteY8" fmla="*/ 23 h 5257369"/>
              <a:gd name="connsiteX9" fmla="*/ 0 w 7712775"/>
              <a:gd name="connsiteY9" fmla="*/ 0 h 5257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12775" h="5257369">
                <a:moveTo>
                  <a:pt x="0" y="0"/>
                </a:moveTo>
                <a:lnTo>
                  <a:pt x="7706857" y="0"/>
                </a:lnTo>
                <a:cubicBezTo>
                  <a:pt x="7708830" y="1752456"/>
                  <a:pt x="7710802" y="3504913"/>
                  <a:pt x="7712775" y="5257369"/>
                </a:cubicBezTo>
                <a:lnTo>
                  <a:pt x="608880" y="5257369"/>
                </a:lnTo>
                <a:lnTo>
                  <a:pt x="707606" y="5233674"/>
                </a:lnTo>
                <a:cubicBezTo>
                  <a:pt x="1033630" y="5132270"/>
                  <a:pt x="1270347" y="4828167"/>
                  <a:pt x="1270347" y="4468775"/>
                </a:cubicBezTo>
                <a:lnTo>
                  <a:pt x="1270347" y="3667870"/>
                </a:lnTo>
                <a:lnTo>
                  <a:pt x="1270347" y="23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3394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_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794D50-74DA-4968-97B8-D7461EC0F8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6890" y="0"/>
            <a:ext cx="5787189" cy="6308725"/>
          </a:xfrm>
          <a:custGeom>
            <a:avLst/>
            <a:gdLst>
              <a:gd name="connsiteX0" fmla="*/ 0 w 5787189"/>
              <a:gd name="connsiteY0" fmla="*/ 0 h 6308725"/>
              <a:gd name="connsiteX1" fmla="*/ 5787189 w 5787189"/>
              <a:gd name="connsiteY1" fmla="*/ 0 h 6308725"/>
              <a:gd name="connsiteX2" fmla="*/ 5787189 w 5787189"/>
              <a:gd name="connsiteY2" fmla="*/ 5043379 h 6308725"/>
              <a:gd name="connsiteX3" fmla="*/ 4521843 w 5787189"/>
              <a:gd name="connsiteY3" fmla="*/ 6308725 h 6308725"/>
              <a:gd name="connsiteX4" fmla="*/ 0 w 5787189"/>
              <a:gd name="connsiteY4" fmla="*/ 6308725 h 630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7189" h="6308725">
                <a:moveTo>
                  <a:pt x="0" y="0"/>
                </a:moveTo>
                <a:lnTo>
                  <a:pt x="5787189" y="0"/>
                </a:lnTo>
                <a:lnTo>
                  <a:pt x="5787189" y="5043379"/>
                </a:lnTo>
                <a:cubicBezTo>
                  <a:pt x="5787189" y="5742210"/>
                  <a:pt x="5220674" y="6308725"/>
                  <a:pt x="4521843" y="6308725"/>
                </a:cubicBezTo>
                <a:lnTo>
                  <a:pt x="0" y="63087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95F22B-18F6-4481-85C6-9C8F0AE84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703" y="720749"/>
            <a:ext cx="5076825" cy="369332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Filson Pro Bold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DA3586-BD47-4CBB-AE11-DF3D00218409}"/>
              </a:ext>
            </a:extLst>
          </p:cNvPr>
          <p:cNvSpPr/>
          <p:nvPr/>
        </p:nvSpPr>
        <p:spPr>
          <a:xfrm>
            <a:off x="6456362" y="549275"/>
            <a:ext cx="5076825" cy="7315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D26042-ECE2-4C14-AB6F-8D222ECE2AEA}"/>
              </a:ext>
            </a:extLst>
          </p:cNvPr>
          <p:cNvSpPr/>
          <p:nvPr/>
        </p:nvSpPr>
        <p:spPr>
          <a:xfrm>
            <a:off x="6456362" y="549275"/>
            <a:ext cx="5076825" cy="7315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06C058-ADBD-4F8D-BF5F-C948CECB7D2D}"/>
              </a:ext>
            </a:extLst>
          </p:cNvPr>
          <p:cNvSpPr/>
          <p:nvPr userDrawn="1"/>
        </p:nvSpPr>
        <p:spPr>
          <a:xfrm>
            <a:off x="6456362" y="549275"/>
            <a:ext cx="5076825" cy="7315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97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2A6595A-C946-415E-8062-85E150C2A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47" y="552896"/>
            <a:ext cx="10867141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2B24E2A-FBC7-4E7D-AFDB-81F8C0394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13" y="1412875"/>
            <a:ext cx="10867142" cy="42238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8D4DE6F-72DD-4BFF-8114-F7761D99DBC4}"/>
              </a:ext>
            </a:extLst>
          </p:cNvPr>
          <p:cNvGrpSpPr/>
          <p:nvPr/>
        </p:nvGrpSpPr>
        <p:grpSpPr>
          <a:xfrm>
            <a:off x="-1128702" y="30767"/>
            <a:ext cx="519867" cy="2842869"/>
            <a:chOff x="-1128702" y="198238"/>
            <a:chExt cx="519867" cy="28428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90E5334-1408-4830-80AF-8A868BD20C2B}"/>
                </a:ext>
              </a:extLst>
            </p:cNvPr>
            <p:cNvSpPr/>
            <p:nvPr/>
          </p:nvSpPr>
          <p:spPr>
            <a:xfrm>
              <a:off x="-1128702" y="802171"/>
              <a:ext cx="518482" cy="4779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F92D873-1C47-4E85-9BAA-A521CF559FEF}"/>
                </a:ext>
              </a:extLst>
            </p:cNvPr>
            <p:cNvSpPr/>
            <p:nvPr/>
          </p:nvSpPr>
          <p:spPr>
            <a:xfrm>
              <a:off x="-1128702" y="1393351"/>
              <a:ext cx="518482" cy="4779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F86B46E-DD9B-4F57-883A-DA60B5E6F604}"/>
                </a:ext>
              </a:extLst>
            </p:cNvPr>
            <p:cNvSpPr/>
            <p:nvPr/>
          </p:nvSpPr>
          <p:spPr>
            <a:xfrm>
              <a:off x="-1128702" y="1984531"/>
              <a:ext cx="518482" cy="4779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2E6F4E-2E11-474B-AF70-37977F9DFB86}"/>
                </a:ext>
              </a:extLst>
            </p:cNvPr>
            <p:cNvSpPr/>
            <p:nvPr/>
          </p:nvSpPr>
          <p:spPr>
            <a:xfrm>
              <a:off x="-1128702" y="2563132"/>
              <a:ext cx="518482" cy="4779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9301B84E-B5DC-402D-B762-5A6E57B24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27317" y="198238"/>
              <a:ext cx="518482" cy="51685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B51617F-384F-42B7-9001-C3F2B445E782}"/>
              </a:ext>
            </a:extLst>
          </p:cNvPr>
          <p:cNvGrpSpPr/>
          <p:nvPr/>
        </p:nvGrpSpPr>
        <p:grpSpPr>
          <a:xfrm>
            <a:off x="-1130835" y="3464930"/>
            <a:ext cx="525518" cy="3387872"/>
            <a:chOff x="-1130835" y="3582341"/>
            <a:chExt cx="525518" cy="338787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977BB2D-D675-46AB-9B2B-C11D42CC97DB}"/>
                </a:ext>
              </a:extLst>
            </p:cNvPr>
            <p:cNvSpPr/>
            <p:nvPr/>
          </p:nvSpPr>
          <p:spPr>
            <a:xfrm>
              <a:off x="-1127317" y="5910257"/>
              <a:ext cx="518482" cy="4779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FEEDAA2-3839-4BAC-8EB5-AA633AA5B5B3}"/>
                </a:ext>
              </a:extLst>
            </p:cNvPr>
            <p:cNvSpPr/>
            <p:nvPr/>
          </p:nvSpPr>
          <p:spPr>
            <a:xfrm>
              <a:off x="-1130835" y="4746299"/>
              <a:ext cx="518482" cy="4779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1ED4EDE-0E7D-4AC7-908F-5ABF96067DE9}"/>
                </a:ext>
              </a:extLst>
            </p:cNvPr>
            <p:cNvSpPr/>
            <p:nvPr/>
          </p:nvSpPr>
          <p:spPr>
            <a:xfrm>
              <a:off x="-1130835" y="5328278"/>
              <a:ext cx="518482" cy="47797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4D13D3A-9EA1-4441-9F94-885955F19B01}"/>
                </a:ext>
              </a:extLst>
            </p:cNvPr>
            <p:cNvSpPr/>
            <p:nvPr/>
          </p:nvSpPr>
          <p:spPr>
            <a:xfrm>
              <a:off x="-1123799" y="3582341"/>
              <a:ext cx="518482" cy="4779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370C67-0762-4E40-AFBD-C22B747F7C74}"/>
                </a:ext>
              </a:extLst>
            </p:cNvPr>
            <p:cNvSpPr/>
            <p:nvPr/>
          </p:nvSpPr>
          <p:spPr>
            <a:xfrm>
              <a:off x="-1127317" y="6492238"/>
              <a:ext cx="518482" cy="477975"/>
            </a:xfrm>
            <a:prstGeom prst="rect">
              <a:avLst/>
            </a:prstGeom>
            <a:solidFill>
              <a:srgbClr val="AC67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84F82A5-CD7C-4FAB-BA55-A416E0144907}"/>
                </a:ext>
              </a:extLst>
            </p:cNvPr>
            <p:cNvSpPr/>
            <p:nvPr/>
          </p:nvSpPr>
          <p:spPr>
            <a:xfrm>
              <a:off x="-1127317" y="4164320"/>
              <a:ext cx="518482" cy="477975"/>
            </a:xfrm>
            <a:prstGeom prst="rect">
              <a:avLst/>
            </a:prstGeom>
            <a:solidFill>
              <a:srgbClr val="FECF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0B9E7C3-FC91-42A6-8107-F09C7B449BD4}"/>
              </a:ext>
            </a:extLst>
          </p:cNvPr>
          <p:cNvGrpSpPr/>
          <p:nvPr/>
        </p:nvGrpSpPr>
        <p:grpSpPr>
          <a:xfrm>
            <a:off x="-1128702" y="30767"/>
            <a:ext cx="519867" cy="2842869"/>
            <a:chOff x="-1128702" y="198238"/>
            <a:chExt cx="519867" cy="284286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90F1F9-DC6F-49AB-9BD0-2D79612FF7EB}"/>
                </a:ext>
              </a:extLst>
            </p:cNvPr>
            <p:cNvSpPr/>
            <p:nvPr/>
          </p:nvSpPr>
          <p:spPr>
            <a:xfrm>
              <a:off x="-1128702" y="802171"/>
              <a:ext cx="518482" cy="4779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EFAFB94-8666-4D57-B695-47FE31FB76C9}"/>
                </a:ext>
              </a:extLst>
            </p:cNvPr>
            <p:cNvSpPr/>
            <p:nvPr/>
          </p:nvSpPr>
          <p:spPr>
            <a:xfrm>
              <a:off x="-1128702" y="1393351"/>
              <a:ext cx="518482" cy="4779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300A1E7-A1BE-4640-8E31-FEA77197F722}"/>
                </a:ext>
              </a:extLst>
            </p:cNvPr>
            <p:cNvSpPr/>
            <p:nvPr/>
          </p:nvSpPr>
          <p:spPr>
            <a:xfrm>
              <a:off x="-1128702" y="1984531"/>
              <a:ext cx="518482" cy="4779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68766EC-4FC1-4F2D-8317-4AEE18E0CEDB}"/>
                </a:ext>
              </a:extLst>
            </p:cNvPr>
            <p:cNvSpPr/>
            <p:nvPr/>
          </p:nvSpPr>
          <p:spPr>
            <a:xfrm>
              <a:off x="-1128702" y="2563132"/>
              <a:ext cx="518482" cy="4779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8">
              <a:extLst>
                <a:ext uri="{FF2B5EF4-FFF2-40B4-BE49-F238E27FC236}">
                  <a16:creationId xmlns:a16="http://schemas.microsoft.com/office/drawing/2014/main" id="{ED5327A8-90E5-4260-8BA7-5258C02A2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27317" y="198238"/>
              <a:ext cx="518482" cy="51685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798F10F-1560-47EA-861F-03A8B20F332C}"/>
              </a:ext>
            </a:extLst>
          </p:cNvPr>
          <p:cNvGrpSpPr/>
          <p:nvPr/>
        </p:nvGrpSpPr>
        <p:grpSpPr>
          <a:xfrm>
            <a:off x="-1130835" y="3464930"/>
            <a:ext cx="525518" cy="3387872"/>
            <a:chOff x="-1130835" y="3582341"/>
            <a:chExt cx="525518" cy="338787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A51D8FC-E411-4F96-B8F2-2256542CA761}"/>
                </a:ext>
              </a:extLst>
            </p:cNvPr>
            <p:cNvSpPr/>
            <p:nvPr/>
          </p:nvSpPr>
          <p:spPr>
            <a:xfrm>
              <a:off x="-1127317" y="5910257"/>
              <a:ext cx="518482" cy="4779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CC1BB43-155E-4442-8482-91AF17E0FCE4}"/>
                </a:ext>
              </a:extLst>
            </p:cNvPr>
            <p:cNvSpPr/>
            <p:nvPr/>
          </p:nvSpPr>
          <p:spPr>
            <a:xfrm>
              <a:off x="-1130835" y="4746299"/>
              <a:ext cx="518482" cy="4779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1C80886-C73F-4468-9B76-A9720092E81C}"/>
                </a:ext>
              </a:extLst>
            </p:cNvPr>
            <p:cNvSpPr/>
            <p:nvPr/>
          </p:nvSpPr>
          <p:spPr>
            <a:xfrm>
              <a:off x="-1130835" y="5328278"/>
              <a:ext cx="518482" cy="47797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BF5DF1-6807-4EE9-8546-D53CF344B8EC}"/>
                </a:ext>
              </a:extLst>
            </p:cNvPr>
            <p:cNvSpPr/>
            <p:nvPr/>
          </p:nvSpPr>
          <p:spPr>
            <a:xfrm>
              <a:off x="-1123799" y="3582341"/>
              <a:ext cx="518482" cy="4779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A6D165B-E6A5-4664-BCC2-96C65E5BBBF6}"/>
                </a:ext>
              </a:extLst>
            </p:cNvPr>
            <p:cNvSpPr/>
            <p:nvPr/>
          </p:nvSpPr>
          <p:spPr>
            <a:xfrm>
              <a:off x="-1127317" y="6492238"/>
              <a:ext cx="518482" cy="477975"/>
            </a:xfrm>
            <a:prstGeom prst="rect">
              <a:avLst/>
            </a:prstGeom>
            <a:solidFill>
              <a:srgbClr val="AC67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6A8BE80-C69E-4BC5-873C-5BB346385F15}"/>
                </a:ext>
              </a:extLst>
            </p:cNvPr>
            <p:cNvSpPr/>
            <p:nvPr/>
          </p:nvSpPr>
          <p:spPr>
            <a:xfrm>
              <a:off x="-1127317" y="4164320"/>
              <a:ext cx="518482" cy="477975"/>
            </a:xfrm>
            <a:prstGeom prst="rect">
              <a:avLst/>
            </a:prstGeom>
            <a:solidFill>
              <a:srgbClr val="FECF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DAE49C3-E2A9-454D-83BD-EE1BF3E7D541}"/>
              </a:ext>
            </a:extLst>
          </p:cNvPr>
          <p:cNvGrpSpPr/>
          <p:nvPr userDrawn="1"/>
        </p:nvGrpSpPr>
        <p:grpSpPr>
          <a:xfrm>
            <a:off x="-1128702" y="30767"/>
            <a:ext cx="519867" cy="2842869"/>
            <a:chOff x="-1128702" y="198238"/>
            <a:chExt cx="519867" cy="284286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97890F2-6A17-4729-A948-8AD546074DD3}"/>
                </a:ext>
              </a:extLst>
            </p:cNvPr>
            <p:cNvSpPr/>
            <p:nvPr/>
          </p:nvSpPr>
          <p:spPr>
            <a:xfrm>
              <a:off x="-1128702" y="802171"/>
              <a:ext cx="518482" cy="4779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7642E2D-D077-4FF4-9591-78F469CE819D}"/>
                </a:ext>
              </a:extLst>
            </p:cNvPr>
            <p:cNvSpPr/>
            <p:nvPr/>
          </p:nvSpPr>
          <p:spPr>
            <a:xfrm>
              <a:off x="-1128702" y="1393351"/>
              <a:ext cx="518482" cy="4779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552007C-B540-4A5B-9C2E-7BBC98F47CE7}"/>
                </a:ext>
              </a:extLst>
            </p:cNvPr>
            <p:cNvSpPr/>
            <p:nvPr/>
          </p:nvSpPr>
          <p:spPr>
            <a:xfrm>
              <a:off x="-1128702" y="1984531"/>
              <a:ext cx="518482" cy="4779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951238D-9488-46DD-B193-F2914B4517F5}"/>
                </a:ext>
              </a:extLst>
            </p:cNvPr>
            <p:cNvSpPr/>
            <p:nvPr/>
          </p:nvSpPr>
          <p:spPr>
            <a:xfrm>
              <a:off x="-1128702" y="2563132"/>
              <a:ext cx="518482" cy="4779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8">
              <a:extLst>
                <a:ext uri="{FF2B5EF4-FFF2-40B4-BE49-F238E27FC236}">
                  <a16:creationId xmlns:a16="http://schemas.microsoft.com/office/drawing/2014/main" id="{80FDA9E2-CEB2-499D-8B38-5C7E78CA5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27317" y="198238"/>
              <a:ext cx="518482" cy="51685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D5854B-222B-456D-8274-CD4F00D14426}"/>
              </a:ext>
            </a:extLst>
          </p:cNvPr>
          <p:cNvGrpSpPr/>
          <p:nvPr userDrawn="1"/>
        </p:nvGrpSpPr>
        <p:grpSpPr>
          <a:xfrm>
            <a:off x="-1130835" y="3464930"/>
            <a:ext cx="525518" cy="3387872"/>
            <a:chOff x="-1130835" y="3582341"/>
            <a:chExt cx="525518" cy="338787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9304E6F-CF0F-4D55-9CA8-8135DB0CCD6B}"/>
                </a:ext>
              </a:extLst>
            </p:cNvPr>
            <p:cNvSpPr/>
            <p:nvPr/>
          </p:nvSpPr>
          <p:spPr>
            <a:xfrm>
              <a:off x="-1127317" y="5910257"/>
              <a:ext cx="518482" cy="4779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E196938-4A27-4939-811C-E8169BE731A1}"/>
                </a:ext>
              </a:extLst>
            </p:cNvPr>
            <p:cNvSpPr/>
            <p:nvPr/>
          </p:nvSpPr>
          <p:spPr>
            <a:xfrm>
              <a:off x="-1130835" y="4746299"/>
              <a:ext cx="518482" cy="4779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E71EA76-2DD0-4850-9F74-53293CE19BC6}"/>
                </a:ext>
              </a:extLst>
            </p:cNvPr>
            <p:cNvSpPr/>
            <p:nvPr/>
          </p:nvSpPr>
          <p:spPr>
            <a:xfrm>
              <a:off x="-1130835" y="5328278"/>
              <a:ext cx="518482" cy="47797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FE79D5E-F7CE-4324-AC96-D8EF9429B1C7}"/>
                </a:ext>
              </a:extLst>
            </p:cNvPr>
            <p:cNvSpPr/>
            <p:nvPr/>
          </p:nvSpPr>
          <p:spPr>
            <a:xfrm>
              <a:off x="-1123799" y="3582341"/>
              <a:ext cx="518482" cy="4779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2E5247D-0D37-4C87-9103-597EB4785B11}"/>
                </a:ext>
              </a:extLst>
            </p:cNvPr>
            <p:cNvSpPr/>
            <p:nvPr/>
          </p:nvSpPr>
          <p:spPr>
            <a:xfrm>
              <a:off x="-1127317" y="6492238"/>
              <a:ext cx="518482" cy="477975"/>
            </a:xfrm>
            <a:prstGeom prst="rect">
              <a:avLst/>
            </a:prstGeom>
            <a:solidFill>
              <a:srgbClr val="AC67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94B67A4-AA2A-4A95-A09B-B72B943F5692}"/>
                </a:ext>
              </a:extLst>
            </p:cNvPr>
            <p:cNvSpPr/>
            <p:nvPr/>
          </p:nvSpPr>
          <p:spPr>
            <a:xfrm>
              <a:off x="-1127317" y="4164320"/>
              <a:ext cx="518482" cy="477975"/>
            </a:xfrm>
            <a:prstGeom prst="rect">
              <a:avLst/>
            </a:prstGeom>
            <a:solidFill>
              <a:srgbClr val="FECF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7155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60" r:id="rId2"/>
    <p:sldLayoutId id="2147483859" r:id="rId3"/>
    <p:sldLayoutId id="2147483855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9" r:id="rId11"/>
    <p:sldLayoutId id="2147483861" r:id="rId12"/>
    <p:sldLayoutId id="2147483858" r:id="rId13"/>
    <p:sldLayoutId id="2147483852" r:id="rId14"/>
    <p:sldLayoutId id="2147483862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76" r:id="rId21"/>
    <p:sldLayoutId id="2147483770" r:id="rId22"/>
    <p:sldLayoutId id="2147483771" r:id="rId23"/>
    <p:sldLayoutId id="2147483772" r:id="rId24"/>
    <p:sldLayoutId id="2147483773" r:id="rId25"/>
    <p:sldLayoutId id="2147483774" r:id="rId26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1"/>
          </a:solidFill>
          <a:latin typeface="Filson Pro Book" panose="02000000000000000000" pitchFamily="50" charset="0"/>
          <a:ea typeface="+mj-ea"/>
          <a:cs typeface="+mj-cs"/>
        </a:defRPr>
      </a:lvl1pPr>
    </p:titleStyle>
    <p:bodyStyle>
      <a:lvl1pPr marL="290513" indent="-290513" algn="l" defTabSz="457200" rtl="0" eaLnBrk="1" latinLnBrk="0" hangingPunct="1">
        <a:lnSpc>
          <a:spcPts val="2200"/>
        </a:lnSpc>
        <a:spcBef>
          <a:spcPts val="0"/>
        </a:spcBef>
        <a:spcAft>
          <a:spcPts val="0"/>
        </a:spcAft>
        <a:buClr>
          <a:srgbClr val="0098D5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200"/>
        </a:lnSpc>
        <a:spcBef>
          <a:spcPts val="0"/>
        </a:spcBef>
        <a:spcAft>
          <a:spcPts val="0"/>
        </a:spcAft>
        <a:buClr>
          <a:srgbClr val="0098D5"/>
        </a:buClr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200"/>
        </a:lnSpc>
        <a:spcBef>
          <a:spcPts val="0"/>
        </a:spcBef>
        <a:spcAft>
          <a:spcPts val="0"/>
        </a:spcAft>
        <a:buClr>
          <a:srgbClr val="0098D5"/>
        </a:buClr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200"/>
        </a:lnSpc>
        <a:spcBef>
          <a:spcPts val="0"/>
        </a:spcBef>
        <a:spcAft>
          <a:spcPts val="0"/>
        </a:spcAft>
        <a:buClr>
          <a:srgbClr val="0098D5"/>
        </a:buClr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200"/>
        </a:lnSpc>
        <a:spcBef>
          <a:spcPts val="0"/>
        </a:spcBef>
        <a:spcAft>
          <a:spcPts val="0"/>
        </a:spcAft>
        <a:buClr>
          <a:srgbClr val="0098D5"/>
        </a:buClr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0" orient="horz" pos="3974" userDrawn="1">
          <p15:clr>
            <a:srgbClr val="F26B43"/>
          </p15:clr>
        </p15:guide>
        <p15:guide id="31" pos="399" userDrawn="1">
          <p15:clr>
            <a:srgbClr val="F26B43"/>
          </p15:clr>
        </p15:guide>
        <p15:guide id="32" orient="horz" pos="346" userDrawn="1">
          <p15:clr>
            <a:srgbClr val="F26B43"/>
          </p15:clr>
        </p15:guide>
        <p15:guide id="33" pos="7270" userDrawn="1">
          <p15:clr>
            <a:srgbClr val="F26B43"/>
          </p15:clr>
        </p15:guide>
        <p15:guide id="34" pos="3840" userDrawn="1">
          <p15:clr>
            <a:srgbClr val="F26B43"/>
          </p15:clr>
        </p15:guide>
        <p15:guide id="35" pos="4067" userDrawn="1">
          <p15:clr>
            <a:srgbClr val="F26B43"/>
          </p15:clr>
        </p15:guide>
        <p15:guide id="36" pos="3613" userDrawn="1">
          <p15:clr>
            <a:srgbClr val="F26B43"/>
          </p15:clr>
        </p15:guide>
        <p15:guide id="37" orient="horz" pos="572" userDrawn="1">
          <p15:clr>
            <a:srgbClr val="F26B43"/>
          </p15:clr>
        </p15:guide>
        <p15:guide id="38" orient="horz" pos="890" userDrawn="1">
          <p15:clr>
            <a:srgbClr val="F26B43"/>
          </p15:clr>
        </p15:guide>
        <p15:guide id="39" orient="horz" pos="754" userDrawn="1">
          <p15:clr>
            <a:srgbClr val="F26B43"/>
          </p15:clr>
        </p15:guide>
        <p15:guide id="40" pos="551" userDrawn="1">
          <p15:clr>
            <a:srgbClr val="F26B43"/>
          </p15:clr>
        </p15:guide>
        <p15:guide id="41" pos="665" userDrawn="1">
          <p15:clr>
            <a:srgbClr val="F26B43"/>
          </p15:clr>
        </p15:guide>
        <p15:guide id="42" pos="750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35352-E9B8-45D6-9D92-27524F3A1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747" y="2468636"/>
            <a:ext cx="4836108" cy="553998"/>
          </a:xfrm>
        </p:spPr>
        <p:txBody>
          <a:bodyPr/>
          <a:lstStyle/>
          <a:p>
            <a:r>
              <a:rPr lang="en-GB" b="1" dirty="0">
                <a:latin typeface="+mj-lt"/>
              </a:rPr>
              <a:t>Camden Road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6DF2A2E-155C-4BE7-B693-ECC4CE30FF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Lighting Workshop</a:t>
            </a:r>
          </a:p>
          <a:p>
            <a:endParaRPr lang="en-GB" dirty="0"/>
          </a:p>
          <a:p>
            <a:r>
              <a:rPr lang="en-GB" dirty="0"/>
              <a:t>November 2025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12A05F4-4054-407A-84CA-CFB7143203E8}"/>
              </a:ext>
            </a:extLst>
          </p:cNvPr>
          <p:cNvSpPr txBox="1">
            <a:spLocks/>
          </p:cNvSpPr>
          <p:nvPr/>
        </p:nvSpPr>
        <p:spPr>
          <a:xfrm>
            <a:off x="633413" y="4551031"/>
            <a:ext cx="3878362" cy="6378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0098D5"/>
              </a:buClr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FilsonProBold" pitchFamily="50" charset="0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98D5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98D5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98D5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98D5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7A1ADA4-609D-4B62-BC24-B301BED3D7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722" r="722"/>
          <a:stretch/>
        </p:blipFill>
        <p:spPr/>
      </p:pic>
    </p:spTree>
    <p:extLst>
      <p:ext uri="{BB962C8B-B14F-4D97-AF65-F5344CB8AC3E}">
        <p14:creationId xmlns:p14="http://schemas.microsoft.com/office/powerpoint/2010/main" val="985743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182B13-5416-4E69-8F0C-959EC5367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48" y="552896"/>
            <a:ext cx="11110316" cy="430887"/>
          </a:xfrm>
        </p:spPr>
        <p:txBody>
          <a:bodyPr/>
          <a:lstStyle/>
          <a:p>
            <a:r>
              <a:rPr lang="en-GB" b="1" dirty="0">
                <a:latin typeface="+mj-lt"/>
              </a:rPr>
              <a:t>Key Points for Morgan Sindall Construction Lighting Design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3106D8-4E11-4201-A45F-AA8FE68DF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2" y="1578479"/>
            <a:ext cx="9773661" cy="439074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dirty="0">
                <a:latin typeface="+mj-lt"/>
              </a:rPr>
              <a:t>Lighting design must provide safe access and egress for residents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+mj-lt"/>
              </a:rPr>
              <a:t>Lights are dimmable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+mj-lt"/>
              </a:rPr>
              <a:t>Lights can be programmed to dim down at certain times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+mj-lt"/>
              </a:rPr>
              <a:t>Architectural layouts are fixed following planning permission and cannot be altered 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+mj-lt"/>
              </a:rPr>
              <a:t>We have already selected less invasive luminaires where possible. In the staircases we have changed to directional downlights to minimise light pollution to surrounding properties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+mj-lt"/>
              </a:rPr>
              <a:t>Mesh on staircase to help dilute lighting pollution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+mj-lt"/>
              </a:rPr>
              <a:t>Lighting design in accordance with ILP Guidance Note 01/21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1368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3AE23-6133-281A-7B31-C957242A0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C3337B-8BE1-56D6-06A9-AEBEEFC47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j-lt"/>
              </a:rPr>
              <a:t>Camden Road – Rear View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1B2D22A-FB1F-31E9-A1BC-53688627BEB7}"/>
              </a:ext>
            </a:extLst>
          </p:cNvPr>
          <p:cNvGrpSpPr/>
          <p:nvPr/>
        </p:nvGrpSpPr>
        <p:grpSpPr>
          <a:xfrm>
            <a:off x="200209" y="3927436"/>
            <a:ext cx="3254829" cy="2585323"/>
            <a:chOff x="142859" y="4011385"/>
            <a:chExt cx="3254829" cy="258532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2E29865-F338-5EF3-0FDA-A189588BB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90860" y="4241781"/>
              <a:ext cx="558829" cy="596931"/>
            </a:xfrm>
            <a:prstGeom prst="rect">
              <a:avLst/>
            </a:prstGeom>
            <a:ln>
              <a:noFill/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8DCCF3D-627E-F151-6C35-994750083057}"/>
                </a:ext>
              </a:extLst>
            </p:cNvPr>
            <p:cNvSpPr txBox="1"/>
            <p:nvPr/>
          </p:nvSpPr>
          <p:spPr>
            <a:xfrm>
              <a:off x="142859" y="4011385"/>
              <a:ext cx="3254829" cy="2585323"/>
            </a:xfrm>
            <a:prstGeom prst="rect">
              <a:avLst/>
            </a:prstGeom>
            <a:noFill/>
            <a:ln w="539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GB" dirty="0">
                <a:latin typeface="+mj-lt"/>
              </a:endParaRPr>
            </a:p>
            <a:p>
              <a:pPr algn="ctr"/>
              <a:endParaRPr lang="en-GB" dirty="0">
                <a:latin typeface="+mj-lt"/>
              </a:endParaRPr>
            </a:p>
            <a:p>
              <a:pPr algn="ctr"/>
              <a:endParaRPr lang="en-GB" dirty="0">
                <a:latin typeface="+mj-lt"/>
              </a:endParaRPr>
            </a:p>
            <a:p>
              <a:r>
                <a:rPr lang="en-GB" sz="1400" dirty="0">
                  <a:solidFill>
                    <a:schemeClr val="tx2"/>
                  </a:solidFill>
                  <a:latin typeface="+mj-lt"/>
                </a:rPr>
                <a:t>Stair Wall Mounted Light</a:t>
              </a:r>
            </a:p>
            <a:p>
              <a:pPr algn="ctr"/>
              <a:endParaRPr lang="en-GB" dirty="0">
                <a:latin typeface="+mj-lt"/>
              </a:endParaRPr>
            </a:p>
            <a:p>
              <a:pPr algn="ctr"/>
              <a:endParaRPr lang="en-GB" dirty="0">
                <a:latin typeface="+mj-lt"/>
              </a:endParaRPr>
            </a:p>
            <a:p>
              <a:pPr algn="ctr"/>
              <a:endParaRPr lang="en-GB" dirty="0">
                <a:latin typeface="+mj-lt"/>
              </a:endParaRPr>
            </a:p>
            <a:p>
              <a:pPr algn="ctr"/>
              <a:endParaRPr lang="en-GB" dirty="0">
                <a:latin typeface="+mj-lt"/>
              </a:endParaRPr>
            </a:p>
            <a:p>
              <a:pPr algn="ctr"/>
              <a:endParaRPr lang="en-GB" dirty="0">
                <a:latin typeface="+mj-lt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699B603-A2DC-F4D0-3F7D-0727605FE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9347" y="5229796"/>
              <a:ext cx="1297297" cy="128296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442C120-6B6D-7FFC-9184-15F64506E6A7}"/>
              </a:ext>
            </a:extLst>
          </p:cNvPr>
          <p:cNvGrpSpPr/>
          <p:nvPr/>
        </p:nvGrpSpPr>
        <p:grpSpPr>
          <a:xfrm>
            <a:off x="3766279" y="1164771"/>
            <a:ext cx="8425721" cy="5433666"/>
            <a:chOff x="3623419" y="1440552"/>
            <a:chExt cx="8425721" cy="543366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7FCD689-1C4D-2E62-D085-640A9C83A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23419" y="1440552"/>
              <a:ext cx="8225512" cy="461351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D2D5D81-E9A3-982C-3B51-FE1C9CA0408A}"/>
                </a:ext>
              </a:extLst>
            </p:cNvPr>
            <p:cNvSpPr txBox="1"/>
            <p:nvPr/>
          </p:nvSpPr>
          <p:spPr>
            <a:xfrm>
              <a:off x="3661333" y="5920111"/>
              <a:ext cx="838780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1400" i="1" dirty="0">
                <a:latin typeface="+mj-lt"/>
              </a:endParaRPr>
            </a:p>
            <a:p>
              <a:endParaRPr lang="en-GB" sz="1400" i="1" dirty="0">
                <a:latin typeface="+mj-lt"/>
              </a:endParaRPr>
            </a:p>
            <a:p>
              <a:r>
                <a:rPr lang="en-GB" sz="1400" i="1" dirty="0">
                  <a:solidFill>
                    <a:schemeClr val="tx2"/>
                  </a:solidFill>
                  <a:latin typeface="+mj-lt"/>
                </a:rPr>
                <a:t>Note : These images provide an indication of lighting locations but are not an accurate representation of how the final building will look.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B73D47D-1FC5-A0E7-54C4-D3511AA6A683}"/>
              </a:ext>
            </a:extLst>
          </p:cNvPr>
          <p:cNvSpPr txBox="1"/>
          <p:nvPr/>
        </p:nvSpPr>
        <p:spPr>
          <a:xfrm>
            <a:off x="185057" y="1164771"/>
            <a:ext cx="3254829" cy="2739211"/>
          </a:xfrm>
          <a:prstGeom prst="rect">
            <a:avLst/>
          </a:prstGeom>
          <a:noFill/>
          <a:ln w="5397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dirty="0">
              <a:latin typeface="+mj-lt"/>
            </a:endParaRPr>
          </a:p>
          <a:p>
            <a:pPr algn="ctr"/>
            <a:endParaRPr lang="en-GB" dirty="0">
              <a:latin typeface="+mj-lt"/>
            </a:endParaRPr>
          </a:p>
          <a:p>
            <a:pPr algn="ctr"/>
            <a:endParaRPr lang="en-GB" dirty="0">
              <a:latin typeface="+mj-lt"/>
            </a:endParaRPr>
          </a:p>
          <a:p>
            <a:r>
              <a:rPr lang="en-GB" sz="1400">
                <a:solidFill>
                  <a:schemeClr val="tx2"/>
                </a:solidFill>
                <a:latin typeface="+mj-lt"/>
              </a:rPr>
              <a:t>Corridor / Stair </a:t>
            </a:r>
            <a:r>
              <a:rPr lang="en-GB" sz="1400" dirty="0">
                <a:solidFill>
                  <a:schemeClr val="tx2"/>
                </a:solidFill>
                <a:latin typeface="+mj-lt"/>
              </a:rPr>
              <a:t>Ceiling Mounted Light</a:t>
            </a:r>
          </a:p>
          <a:p>
            <a:pPr algn="ctr"/>
            <a:endParaRPr lang="en-GB" dirty="0">
              <a:latin typeface="+mj-lt"/>
            </a:endParaRPr>
          </a:p>
          <a:p>
            <a:pPr algn="ctr"/>
            <a:endParaRPr lang="en-GB" dirty="0">
              <a:latin typeface="+mj-lt"/>
            </a:endParaRPr>
          </a:p>
          <a:p>
            <a:pPr algn="ctr"/>
            <a:endParaRPr lang="en-GB" dirty="0">
              <a:latin typeface="+mj-lt"/>
            </a:endParaRPr>
          </a:p>
          <a:p>
            <a:pPr algn="ctr"/>
            <a:endParaRPr lang="en-GB" dirty="0">
              <a:latin typeface="+mj-lt"/>
            </a:endParaRPr>
          </a:p>
          <a:p>
            <a:pPr algn="ctr"/>
            <a:endParaRPr lang="en-GB" dirty="0"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341C56-6C9A-72FC-477F-2F8DEC63FD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6705" y="1217146"/>
            <a:ext cx="571529" cy="6477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18DC1A-45B5-DE1D-EF0B-A2372C4818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225965" y="2355374"/>
            <a:ext cx="1088620" cy="12927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DA1616-33AE-5B95-D809-B79BE73DD262}"/>
              </a:ext>
            </a:extLst>
          </p:cNvPr>
          <p:cNvSpPr/>
          <p:nvPr/>
        </p:nvSpPr>
        <p:spPr>
          <a:xfrm>
            <a:off x="185057" y="1164771"/>
            <a:ext cx="3254829" cy="534798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8389CF-BE85-794A-C3A9-46CD9F441E4A}"/>
              </a:ext>
            </a:extLst>
          </p:cNvPr>
          <p:cNvCxnSpPr>
            <a:stCxn id="6" idx="1"/>
            <a:endCxn id="6" idx="3"/>
          </p:cNvCxnSpPr>
          <p:nvPr/>
        </p:nvCxnSpPr>
        <p:spPr>
          <a:xfrm>
            <a:off x="185057" y="3838765"/>
            <a:ext cx="325482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260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81BC1-28B9-E43D-47B7-1BA12BEE2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3DBADA-3D35-72C5-3C80-5D923AFCA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j-lt"/>
              </a:rPr>
              <a:t>Camden Road – Angled View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5C8D6A-DF5C-0BE5-BE0E-913456B55C57}"/>
              </a:ext>
            </a:extLst>
          </p:cNvPr>
          <p:cNvGrpSpPr/>
          <p:nvPr/>
        </p:nvGrpSpPr>
        <p:grpSpPr>
          <a:xfrm>
            <a:off x="211134" y="1146571"/>
            <a:ext cx="3254829" cy="2523768"/>
            <a:chOff x="185057" y="1164771"/>
            <a:chExt cx="3254829" cy="252376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066424E-A90E-EFF3-1C73-86983012E9A8}"/>
                </a:ext>
              </a:extLst>
            </p:cNvPr>
            <p:cNvSpPr txBox="1"/>
            <p:nvPr/>
          </p:nvSpPr>
          <p:spPr>
            <a:xfrm>
              <a:off x="185057" y="1164771"/>
              <a:ext cx="3254829" cy="2523768"/>
            </a:xfrm>
            <a:prstGeom prst="rect">
              <a:avLst/>
            </a:prstGeom>
            <a:noFill/>
            <a:ln w="539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GB" dirty="0">
                <a:latin typeface="+mj-lt"/>
              </a:endParaRPr>
            </a:p>
            <a:p>
              <a:endParaRPr lang="en-GB" dirty="0">
                <a:latin typeface="+mj-lt"/>
              </a:endParaRPr>
            </a:p>
            <a:p>
              <a:endParaRPr lang="en-GB" dirty="0">
                <a:solidFill>
                  <a:schemeClr val="tx2"/>
                </a:solidFill>
                <a:latin typeface="+mj-lt"/>
              </a:endParaRPr>
            </a:p>
            <a:p>
              <a:r>
                <a:rPr lang="en-GB" sz="1400" dirty="0">
                  <a:solidFill>
                    <a:schemeClr val="tx2"/>
                  </a:solidFill>
                  <a:latin typeface="+mj-lt"/>
                </a:rPr>
                <a:t>Corridor Ceiling Mounted Light</a:t>
              </a:r>
            </a:p>
            <a:p>
              <a:endParaRPr lang="en-GB" dirty="0">
                <a:latin typeface="+mj-lt"/>
              </a:endParaRPr>
            </a:p>
            <a:p>
              <a:endParaRPr lang="en-GB" dirty="0">
                <a:latin typeface="+mj-lt"/>
              </a:endParaRPr>
            </a:p>
            <a:p>
              <a:endParaRPr lang="en-GB" dirty="0">
                <a:latin typeface="+mj-lt"/>
              </a:endParaRPr>
            </a:p>
            <a:p>
              <a:endParaRPr lang="en-GB" dirty="0">
                <a:latin typeface="+mj-lt"/>
              </a:endParaRPr>
            </a:p>
            <a:p>
              <a:endParaRPr lang="en-GB" dirty="0">
                <a:latin typeface="+mj-lt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B55B8E4-ED7F-ADC6-1B10-4F481AF28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6705" y="1217146"/>
              <a:ext cx="571529" cy="64773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3FF561-071E-E815-45F6-72D3ADED4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1225965" y="2355374"/>
              <a:ext cx="1088620" cy="1292736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A8825B6-4DEA-9A86-6FCF-EF93D6C827FB}"/>
              </a:ext>
            </a:extLst>
          </p:cNvPr>
          <p:cNvGrpSpPr/>
          <p:nvPr/>
        </p:nvGrpSpPr>
        <p:grpSpPr>
          <a:xfrm>
            <a:off x="213413" y="3927436"/>
            <a:ext cx="3254829" cy="2585323"/>
            <a:chOff x="142859" y="4011385"/>
            <a:chExt cx="3254829" cy="258532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5D0BCEC-129F-724A-5B2C-D7FA4287D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90860" y="4241781"/>
              <a:ext cx="558829" cy="596931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A7FBF3F-BB76-CEAD-4B83-045B7B154EFA}"/>
                </a:ext>
              </a:extLst>
            </p:cNvPr>
            <p:cNvSpPr txBox="1"/>
            <p:nvPr/>
          </p:nvSpPr>
          <p:spPr>
            <a:xfrm>
              <a:off x="142859" y="4011385"/>
              <a:ext cx="3254829" cy="2585323"/>
            </a:xfrm>
            <a:prstGeom prst="rect">
              <a:avLst/>
            </a:prstGeom>
            <a:noFill/>
            <a:ln w="539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GB" dirty="0">
                <a:latin typeface="+mj-lt"/>
              </a:endParaRPr>
            </a:p>
            <a:p>
              <a:pPr algn="ctr"/>
              <a:endParaRPr lang="en-GB" dirty="0">
                <a:latin typeface="+mj-lt"/>
              </a:endParaRPr>
            </a:p>
            <a:p>
              <a:pPr algn="ctr"/>
              <a:endParaRPr lang="en-GB" dirty="0">
                <a:latin typeface="+mj-lt"/>
              </a:endParaRPr>
            </a:p>
            <a:p>
              <a:r>
                <a:rPr lang="en-GB" sz="1400" dirty="0">
                  <a:solidFill>
                    <a:schemeClr val="tx2"/>
                  </a:solidFill>
                  <a:latin typeface="+mj-lt"/>
                </a:rPr>
                <a:t>Stair Wall Mounted Light</a:t>
              </a:r>
            </a:p>
            <a:p>
              <a:pPr algn="ctr"/>
              <a:endParaRPr lang="en-GB" dirty="0">
                <a:latin typeface="+mj-lt"/>
              </a:endParaRPr>
            </a:p>
            <a:p>
              <a:pPr algn="ctr"/>
              <a:endParaRPr lang="en-GB" dirty="0">
                <a:latin typeface="+mj-lt"/>
              </a:endParaRPr>
            </a:p>
            <a:p>
              <a:pPr algn="ctr"/>
              <a:endParaRPr lang="en-GB" dirty="0">
                <a:latin typeface="+mj-lt"/>
              </a:endParaRPr>
            </a:p>
            <a:p>
              <a:pPr algn="ctr"/>
              <a:endParaRPr lang="en-GB" dirty="0">
                <a:latin typeface="+mj-lt"/>
              </a:endParaRPr>
            </a:p>
            <a:p>
              <a:pPr algn="ctr"/>
              <a:endParaRPr lang="en-GB" dirty="0">
                <a:latin typeface="+mj-lt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2ECE0DB-A17E-E049-46EC-C8A2667DB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9347" y="5229796"/>
              <a:ext cx="1297297" cy="128296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E2B490-FB99-8758-0269-27FD595FF740}"/>
              </a:ext>
            </a:extLst>
          </p:cNvPr>
          <p:cNvGrpSpPr/>
          <p:nvPr/>
        </p:nvGrpSpPr>
        <p:grpSpPr>
          <a:xfrm>
            <a:off x="3619136" y="1070009"/>
            <a:ext cx="8387807" cy="5501280"/>
            <a:chOff x="3661334" y="1140259"/>
            <a:chExt cx="8387807" cy="550128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3636FC4-7A37-9F0F-70C1-5E770FA73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83871" y="1140259"/>
              <a:ext cx="8142730" cy="449053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2B7D4E-2CA4-454B-A56E-3783D979F882}"/>
                </a:ext>
              </a:extLst>
            </p:cNvPr>
            <p:cNvSpPr txBox="1"/>
            <p:nvPr/>
          </p:nvSpPr>
          <p:spPr>
            <a:xfrm>
              <a:off x="3661334" y="5902875"/>
              <a:ext cx="838780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1400" i="1" dirty="0">
                <a:latin typeface="+mj-lt"/>
              </a:endParaRPr>
            </a:p>
            <a:p>
              <a:r>
                <a:rPr lang="en-GB" sz="1400" i="1" dirty="0">
                  <a:solidFill>
                    <a:schemeClr val="tx2"/>
                  </a:solidFill>
                  <a:latin typeface="+mj-lt"/>
                </a:rPr>
                <a:t>Note : These images provide an indication of lighting locations but are not an accurate representation of how the final building will look.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7A6E955-5A88-7C0B-0763-2FD35E9F076C}"/>
              </a:ext>
            </a:extLst>
          </p:cNvPr>
          <p:cNvSpPr/>
          <p:nvPr/>
        </p:nvSpPr>
        <p:spPr>
          <a:xfrm>
            <a:off x="185057" y="1164771"/>
            <a:ext cx="3254829" cy="534798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2E2D160-CF51-39E9-5308-3FB8A029CEF8}"/>
              </a:ext>
            </a:extLst>
          </p:cNvPr>
          <p:cNvCxnSpPr/>
          <p:nvPr/>
        </p:nvCxnSpPr>
        <p:spPr>
          <a:xfrm>
            <a:off x="185057" y="3838765"/>
            <a:ext cx="325482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534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6C71F-DD1E-327B-3C13-FBD788E6D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41A202-4CC3-7F3C-0A0C-07C6FE49E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j-lt"/>
              </a:rPr>
              <a:t>Camden Road – Angled View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E4E002-0B35-8170-BFF6-B1F5BECF6517}"/>
              </a:ext>
            </a:extLst>
          </p:cNvPr>
          <p:cNvGrpSpPr/>
          <p:nvPr/>
        </p:nvGrpSpPr>
        <p:grpSpPr>
          <a:xfrm>
            <a:off x="3661333" y="1217146"/>
            <a:ext cx="8387808" cy="5224783"/>
            <a:chOff x="3661333" y="1864879"/>
            <a:chExt cx="8387808" cy="522478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A3AC39C-E9BE-8756-CCEA-C81B3D439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61334" y="1864879"/>
              <a:ext cx="8387807" cy="405523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985AAA-347A-C54E-F8AF-8E7A51C0234A}"/>
                </a:ext>
              </a:extLst>
            </p:cNvPr>
            <p:cNvSpPr txBox="1"/>
            <p:nvPr/>
          </p:nvSpPr>
          <p:spPr>
            <a:xfrm>
              <a:off x="3661333" y="5920111"/>
              <a:ext cx="838780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1400" i="1" dirty="0">
                <a:latin typeface="+mj-lt"/>
              </a:endParaRPr>
            </a:p>
            <a:p>
              <a:endParaRPr lang="en-GB" sz="1400" i="1" dirty="0">
                <a:latin typeface="+mj-lt"/>
              </a:endParaRPr>
            </a:p>
            <a:p>
              <a:endParaRPr lang="en-GB" sz="1400" i="1" dirty="0">
                <a:latin typeface="+mj-lt"/>
              </a:endParaRPr>
            </a:p>
            <a:p>
              <a:r>
                <a:rPr lang="en-GB" sz="1400" i="1" dirty="0">
                  <a:solidFill>
                    <a:schemeClr val="tx2"/>
                  </a:solidFill>
                  <a:latin typeface="+mj-lt"/>
                </a:rPr>
                <a:t>Note : These images provide an indication of lighting locations but are not an accurate representation of how the final building will look.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1E4C55-B568-B080-C438-7A2BF2D71D53}"/>
              </a:ext>
            </a:extLst>
          </p:cNvPr>
          <p:cNvGrpSpPr/>
          <p:nvPr/>
        </p:nvGrpSpPr>
        <p:grpSpPr>
          <a:xfrm>
            <a:off x="185057" y="1164771"/>
            <a:ext cx="3254829" cy="2523768"/>
            <a:chOff x="185057" y="1164771"/>
            <a:chExt cx="3254829" cy="252376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1D48ED4-C2AA-1D63-6F65-124CAF0D9BB1}"/>
                </a:ext>
              </a:extLst>
            </p:cNvPr>
            <p:cNvSpPr txBox="1"/>
            <p:nvPr/>
          </p:nvSpPr>
          <p:spPr>
            <a:xfrm>
              <a:off x="185057" y="1164771"/>
              <a:ext cx="3254829" cy="2523768"/>
            </a:xfrm>
            <a:prstGeom prst="rect">
              <a:avLst/>
            </a:prstGeom>
            <a:noFill/>
            <a:ln w="539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GB" dirty="0"/>
            </a:p>
            <a:p>
              <a:endParaRPr lang="en-GB" dirty="0"/>
            </a:p>
            <a:p>
              <a:endParaRPr lang="en-GB" dirty="0">
                <a:latin typeface="+mj-lt"/>
              </a:endParaRPr>
            </a:p>
            <a:p>
              <a:r>
                <a:rPr lang="en-GB" sz="1400" dirty="0">
                  <a:solidFill>
                    <a:schemeClr val="tx2"/>
                  </a:solidFill>
                  <a:latin typeface="+mj-lt"/>
                </a:rPr>
                <a:t>Corridor Ceiling Mounted Light</a:t>
              </a:r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0EA312E-A5F9-832D-CA95-CA42CC720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6705" y="1217146"/>
              <a:ext cx="571529" cy="64773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D4B35A8-E4F9-35D9-46DF-8DC3E3912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1225965" y="2355374"/>
              <a:ext cx="1088620" cy="1292736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6715D66-12EC-A3AB-050F-68FF83AED620}"/>
              </a:ext>
            </a:extLst>
          </p:cNvPr>
          <p:cNvGrpSpPr/>
          <p:nvPr/>
        </p:nvGrpSpPr>
        <p:grpSpPr>
          <a:xfrm>
            <a:off x="184424" y="3900545"/>
            <a:ext cx="3254829" cy="2585323"/>
            <a:chOff x="142859" y="4011385"/>
            <a:chExt cx="3254829" cy="258532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0BED3F9-5C36-ECFC-61C2-3232A10CA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90860" y="4241781"/>
              <a:ext cx="558829" cy="596931"/>
            </a:xfrm>
            <a:prstGeom prst="rect">
              <a:avLst/>
            </a:prstGeom>
            <a:ln>
              <a:noFill/>
            </a:ln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4F52F80-5722-D370-0D92-8CE8C058406E}"/>
                </a:ext>
              </a:extLst>
            </p:cNvPr>
            <p:cNvSpPr txBox="1"/>
            <p:nvPr/>
          </p:nvSpPr>
          <p:spPr>
            <a:xfrm>
              <a:off x="142859" y="4011385"/>
              <a:ext cx="3254829" cy="2585323"/>
            </a:xfrm>
            <a:prstGeom prst="rect">
              <a:avLst/>
            </a:prstGeom>
            <a:noFill/>
            <a:ln w="539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endParaRPr lang="en-GB" dirty="0"/>
            </a:p>
            <a:p>
              <a:r>
                <a:rPr lang="en-GB" sz="1400" dirty="0">
                  <a:solidFill>
                    <a:schemeClr val="tx2"/>
                  </a:solidFill>
                  <a:latin typeface="+mj-lt"/>
                </a:rPr>
                <a:t>Stair Wall Mounted Light</a:t>
              </a:r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19780F7-2D8C-C1A6-DA3F-59B581A78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9347" y="5229796"/>
              <a:ext cx="1297297" cy="128296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CF40074-937D-93BE-9BCA-F70CB1FEA1F8}"/>
              </a:ext>
            </a:extLst>
          </p:cNvPr>
          <p:cNvSpPr/>
          <p:nvPr/>
        </p:nvSpPr>
        <p:spPr>
          <a:xfrm>
            <a:off x="185057" y="1164771"/>
            <a:ext cx="3254829" cy="534798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2B40D78-3714-7009-1A3C-12CEC18B1206}"/>
              </a:ext>
            </a:extLst>
          </p:cNvPr>
          <p:cNvCxnSpPr/>
          <p:nvPr/>
        </p:nvCxnSpPr>
        <p:spPr>
          <a:xfrm>
            <a:off x="185057" y="3838765"/>
            <a:ext cx="325482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933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0A372-BE80-4282-5676-893DC9FFC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5C630D-FDBD-9465-E5D3-C8DD44A5C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91" y="552896"/>
            <a:ext cx="11175997" cy="430887"/>
          </a:xfrm>
        </p:spPr>
        <p:txBody>
          <a:bodyPr/>
          <a:lstStyle/>
          <a:p>
            <a:r>
              <a:rPr lang="en-GB" b="1" dirty="0">
                <a:latin typeface="+mj-lt"/>
              </a:rPr>
              <a:t>Options During Commissioning for General Lighting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2E1195-3087-8B38-7266-DA55996D5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56" y="1189272"/>
            <a:ext cx="11469511" cy="523410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latin typeface="+mj-lt"/>
              </a:rPr>
              <a:t>During night hours/low light, lighting can be managed in one of 2 ways</a:t>
            </a:r>
            <a:r>
              <a:rPr lang="en-GB" sz="2400" dirty="0">
                <a:latin typeface="+mj-lt"/>
              </a:rPr>
              <a:t>:</a:t>
            </a:r>
          </a:p>
          <a:p>
            <a:pPr>
              <a:lnSpc>
                <a:spcPct val="100000"/>
              </a:lnSpc>
            </a:pPr>
            <a:endParaRPr lang="en-GB" sz="2400" dirty="0"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latin typeface="+mj-lt"/>
              </a:rPr>
              <a:t>1.Lights can be kept at one level for the duration of the night/low light period. This will be as low as possible (levels to be agreed with Camden Team) to allow residents safe access and egress.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latin typeface="+mj-lt"/>
              </a:rPr>
              <a:t>2.Lights can dim down to 10% brightness and upon detection of pedestrian increase to required levels for safe access and egress. After 5 minutes these would then dim back down to 10%.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400" i="1" dirty="0">
                <a:latin typeface="+mj-lt"/>
              </a:rPr>
              <a:t>Options for general lighting subject to Secured by Design and Camden Council approval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i="1" dirty="0"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400" i="1" dirty="0">
                <a:latin typeface="+mj-lt"/>
              </a:rPr>
              <a:t>Emergency lighting levels will be set by regulatory requirements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5831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4E78AC-065C-5123-8F2F-32061AEAF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47" y="214342"/>
            <a:ext cx="10867141" cy="6075622"/>
          </a:xfrm>
        </p:spPr>
        <p:txBody>
          <a:bodyPr/>
          <a:lstStyle/>
          <a:p>
            <a:pPr algn="ctr"/>
            <a:r>
              <a:rPr lang="en-GB" sz="7200" b="1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08857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89803139-a977-41a7-a7f6-c3fb88ca13bf"/>
</p:tagLst>
</file>

<file path=ppt/theme/theme1.xml><?xml version="1.0" encoding="utf-8"?>
<a:theme xmlns:a="http://schemas.openxmlformats.org/drawingml/2006/main" name="MSC_Theme_2021">
  <a:themeElements>
    <a:clrScheme name="MSC_Brand Theme">
      <a:dk1>
        <a:srgbClr val="0098D5"/>
      </a:dk1>
      <a:lt1>
        <a:srgbClr val="FFFFFF"/>
      </a:lt1>
      <a:dk2>
        <a:srgbClr val="161349"/>
      </a:dk2>
      <a:lt2>
        <a:srgbClr val="66737C"/>
      </a:lt2>
      <a:accent1>
        <a:srgbClr val="56C39B"/>
      </a:accent1>
      <a:accent2>
        <a:srgbClr val="E46571"/>
      </a:accent2>
      <a:accent3>
        <a:srgbClr val="911B52"/>
      </a:accent3>
      <a:accent4>
        <a:srgbClr val="91A932"/>
      </a:accent4>
      <a:accent5>
        <a:srgbClr val="208197"/>
      </a:accent5>
      <a:accent6>
        <a:srgbClr val="F7931E"/>
      </a:accent6>
      <a:hlink>
        <a:srgbClr val="FECF6C"/>
      </a:hlink>
      <a:folHlink>
        <a:srgbClr val="AC67AA"/>
      </a:folHlink>
    </a:clrScheme>
    <a:fontScheme name="MSC_Theme_fonts">
      <a:majorFont>
        <a:latin typeface="Filson Pro Book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SC_Theme_2021" id="{77A196D7-FF4C-46CE-BE0B-F0AB756E9926}" vid="{62C7F2E2-6D1A-4328-BD1E-5ABB60BF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250599b-ebc0-4e47-8d24-8f941e708674">
      <Terms xmlns="http://schemas.microsoft.com/office/infopath/2007/PartnerControls"/>
    </lcf76f155ced4ddcb4097134ff3c332f>
    <TaxCatchAll xmlns="5ec2c48f-759b-426f-97b4-584e88fe0009" xsi:nil="true"/>
    <Owner xmlns="d250599b-ebc0-4e47-8d24-8f941e708674">
      <UserInfo>
        <DisplayName/>
        <AccountId xsi:nil="true"/>
        <AccountType/>
      </UserInfo>
    </Own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DB7FE281A2FA40886ECF6B95E0CC9F" ma:contentTypeVersion="14" ma:contentTypeDescription="Create a new document." ma:contentTypeScope="" ma:versionID="f6a48f44b85c4b37187511c7ea909f2d">
  <xsd:schema xmlns:xsd="http://www.w3.org/2001/XMLSchema" xmlns:xs="http://www.w3.org/2001/XMLSchema" xmlns:p="http://schemas.microsoft.com/office/2006/metadata/properties" xmlns:ns2="d250599b-ebc0-4e47-8d24-8f941e708674" xmlns:ns3="5ec2c48f-759b-426f-97b4-584e88fe0009" targetNamespace="http://schemas.microsoft.com/office/2006/metadata/properties" ma:root="true" ma:fieldsID="e4a25049b4592dcacc21c6861d874bcb" ns2:_="" ns3:_="">
    <xsd:import namespace="d250599b-ebc0-4e47-8d24-8f941e708674"/>
    <xsd:import namespace="5ec2c48f-759b-426f-97b4-584e88fe00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Owner" minOccurs="0"/>
                <xsd:element ref="ns2:MediaServiceBilling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50599b-ebc0-4e47-8d24-8f941e7086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Owner" ma:index="15" nillable="true" ma:displayName="Owner" ma:format="Dropdown" ma:list="UserInfo" ma:SharePointGroup="0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1d7be31d-7c30-4568-a9ce-af1670ac32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c2c48f-759b-426f-97b4-584e88fe0009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e9470444-b25e-4ad8-b663-b10c78d642ff}" ma:internalName="TaxCatchAll" ma:showField="CatchAllData" ma:web="5ec2c48f-759b-426f-97b4-584e88fe00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0B6614-2DA3-4421-81B9-91B554F66F96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7b6aa6a1-e690-4311-8b47-1e595dd30678"/>
    <ds:schemaRef ds:uri="13cd9c3e-af7b-4063-ad01-ef1ed15f7b6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8E26795-50F1-4053-B407-573F414443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9AD720-C327-4F08-A4FA-A50EF98A1C01}"/>
</file>

<file path=docProps/app.xml><?xml version="1.0" encoding="utf-8"?>
<Properties xmlns="http://schemas.openxmlformats.org/officeDocument/2006/extended-properties" xmlns:vt="http://schemas.openxmlformats.org/officeDocument/2006/docPropsVTypes">
  <Template>MSC_Business Theme_2021</Template>
  <TotalTime>3194</TotalTime>
  <Words>336</Words>
  <Application>Microsoft Office PowerPoint</Application>
  <PresentationFormat>Widescreen</PresentationFormat>
  <Paragraphs>78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Open Sans</vt:lpstr>
      <vt:lpstr>Filson Pro Bold</vt:lpstr>
      <vt:lpstr>Filson Pro Book</vt:lpstr>
      <vt:lpstr>FilsonProBold</vt:lpstr>
      <vt:lpstr>Filson Pro Light</vt:lpstr>
      <vt:lpstr>Calibri</vt:lpstr>
      <vt:lpstr>MSC_Theme_2021</vt:lpstr>
      <vt:lpstr>Camden Road</vt:lpstr>
      <vt:lpstr>Key Points for Morgan Sindall Construction Lighting Design</vt:lpstr>
      <vt:lpstr>Camden Road – Rear View</vt:lpstr>
      <vt:lpstr>Camden Road – Angled View</vt:lpstr>
      <vt:lpstr>Camden Road – Angled View</vt:lpstr>
      <vt:lpstr>Options During Commissioning for General Lighting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dc:creator>Edwards, Dave (MS)</dc:creator>
  <cp:lastModifiedBy>Bansal, Amar (MSC)</cp:lastModifiedBy>
  <cp:revision>52</cp:revision>
  <dcterms:created xsi:type="dcterms:W3CDTF">2021-05-05T11:23:01Z</dcterms:created>
  <dcterms:modified xsi:type="dcterms:W3CDTF">2025-10-31T11:20:08Z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0x0101006EDB7FE281A2FA40886ECF6B95E0CC9F</vt:lpwstr>
  </property>
  <property fmtid="{D5CDD505-2E9C-101B-9397-08002B2CF9AE}" pid="3" name="MediaServiceImageTags">
    <vt:lpwstr/>
  </property>
</Properties>
</file>